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gC+ppHCUCmI6zodM/rIt/K9va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179. </a:t>
            </a:r>
            <a:r>
              <a:rPr b="1" lang="en-GB">
                <a:solidFill>
                  <a:schemeClr val="lt1"/>
                </a:solidFill>
              </a:rPr>
              <a:t>Drīz, jā, ļoti drīz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02708" y="2427158"/>
            <a:ext cx="115866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Drīz, jā, ļoti drīz mēs To Kungu redzēsim! 3x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</a:t>
            </a:r>
            <a:r>
              <a:rPr lang="en-GB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Kungu redzēsim!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302708" y="2427158"/>
            <a:ext cx="115866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Sāpju nebūs tur, mēs To Kungu redzēsim! 3x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</a:t>
            </a:r>
            <a:r>
              <a:rPr lang="en-GB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Kungu redzēsim!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302708" y="2427158"/>
            <a:ext cx="115866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Nāves nebūs vairs, mēs To Kungu redzēsim! 3x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</a:t>
            </a:r>
            <a:r>
              <a:rPr lang="en-GB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Kungu redzēsim!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