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ieGy8Rep12sJuZk3v/mqwzf87G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178. Dzirdiet vēsti tuvu, tālu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Dzirdiet vēsti tuvu, tālu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Skanam kalnos, ielejās!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Visai radībai tā vēsta: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“Tiesas diena tuvojas!”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043160" y="335292"/>
            <a:ext cx="15434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Nāciet drīz pie Pestītāja!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var piedošanu gūt,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ir šaurie vārti vaļā,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Steidzieties caur viņiem kļūt!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Tiešām, drīz tas piepildīsies,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tiek tagad sludināts.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Visas ciešanas tad beigsies,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Sāksies lielais dusas gads.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043160" y="335292"/>
            <a:ext cx="15434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Nāciet drīz pie Pestītāja!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var piedošanu gūt,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ir šaurie vārti vaļā,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Steidzieties caur viņiem kļūt!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Ķēniņš nāks ar spēku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Uzņemt Savu valdību,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Saviem izredzētiem ļaudīm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Piešķirt algu, godību.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043160" y="335292"/>
            <a:ext cx="154342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Nāciet drīz pie Pestītāja!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var piedošanu gūt,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ir šaurie vārti vaļā,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Steidzieties caur viņiem kļūt!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