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Open Sans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jU/jIbDg+RrZ3vPdaomYq3asMM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OpenSansLight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a8c924d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a8c924d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a8c924d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a8c924d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a8c924d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a8c924d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a8c924d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a8c924d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a8c924d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a8c924d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a8c924d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a8c924d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a8c924d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a8c924d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a8c924d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a8c924d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a8c924d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a8c924d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a8c924d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a8c924d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a8c924d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a8c924d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a8c924d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a8c924d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a8c924d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a8c924d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a8c924d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a8c924d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a8c924d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a8c924d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a8c924d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a8c924d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a8c924d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a8c924d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a8c924d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a8c924d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a8c924d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a8c924d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a8c924d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a8c924d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a8c924d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a8c924d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a8c924d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a8c924d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a8c924d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a8c924d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a8c924d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a8c924d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a8c924d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a8c924d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a8c924d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a8c924d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a8c924d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a8c924d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a8c924d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a8c924d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a8c924d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a8c924d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a8c924d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a8c924d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a8c924d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a8c924d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a8c924d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a8c924d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a8c924d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a8c924d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a8c924d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177. Domās redzu godību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Domās redzu Kunga atnākšanas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Krāšņo godību,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kā spoža zibens gaisma līs pār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radību.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Bieži lūkojos uz augšu,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Redzu stiprā cerībā: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Kungs jau drīz(i) nāk.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Vārdos neaprakstāms krāšņums,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Prātam neaptverams brīnums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atnākšanas spožums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godība pār mums.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Viņš manu dzīvi vēro,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Manai sirdij pieklauvē,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 dvēsele pie Viņa tiecas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Ātri atbildēt.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pār zemi skanēs bazūne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debess atvērsies,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Viņam pretī ies.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Vārdos neaprakstāms krāšņums,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Prātam neaptverams brīnums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atnākšanas spožums un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Godība pār mums.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Kunga atnākšanas godība man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Dzīvi pārveido,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spēks un Viņa gaisma svētu,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Brīvu dara to.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Domās redzu Viņa mīlestību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un mūžībā,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Kungs jau drīz(i) nāk.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Vārdos neaprakstāms krāšņums,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Prātam neaptverams brīnums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atnākšanas spožums un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Godība pār mums.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