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hOKyHHsZPhyNg00sp2aUxoSoOg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b2a963f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b2a963f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b2a963f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b2a963f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b2a963f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b2a963f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b2a963f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b2a963f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b2a963f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b2a963f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b2a963f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b2a963f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b2a963f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b2a963f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b2a963f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b2a963f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b2a963f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b2a963f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b2a963f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b2a963f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b2a963f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b2a963f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b2a963f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b2a963f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b2a963f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b2a963f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b2a963f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b2a963f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b2a963f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b2a963f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b2a963f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b2a963f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b2a963f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b2a963f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b2a963f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b2a963f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b2a963f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b2a963f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b2a963f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b2a963f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b2a963f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b2a963f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b2a963f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b2a963f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b2a963f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b2a963f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b2a963f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b2a963f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b2a963f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b2a963f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b2a963f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b2a963f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b2a963f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b2a963f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b2a963f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b2a963f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b2a963f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b2a963f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b2a963f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b2a963f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b2a963f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b2a963f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b2a963f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b2a963f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b2a963f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b2a963f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b2a963f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176. Drīz tā diena būs klāt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tā diena būs klāt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Sirdis sāpju nepazīs,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Tumsa zudusi tad būs,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Asaras no vaigiem žūs.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Prieka sauciens izskanēs,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Redzot Kristus atpirktos;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kāds prieks,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Svētlaimīgs prieks gaida mūs!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tā diena būs klāt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nāks no Debesīm,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Savus bērnus mīļotos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mājās ievedīs.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Viņš kroņus visiem sniegs,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Valdīs ilgi gaidīts miers;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kāds prieks,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Svētlaimīgs prieks gaida mūs!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vairs ciešanu nav,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Slimību vai atvadu,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Dzīvīb’s koks pie upes augs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par dziedināšanu.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Draugi tur viens otru sveiks,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Jēzum slavas dziesmu teiks;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kāds prieks,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Svētlaimīgs prieks gaida mūs!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