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7" roundtripDataSignature="AMtx7mg/kkp+tJaTcGgWFvhdLQIiMZNh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a03a377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a03a377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a03a377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a03a377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a03a377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a03a377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a03a377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a03a377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a03a377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a03a377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a03a377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a03a377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a03a377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a03a377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a03a377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a03a377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a03a377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a03a377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a03a377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a03a377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a03a377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a03a377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a03a377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a03a377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a03a377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a03a377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a03a377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a03a377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a03a377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a03a377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a03a377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a03a377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a03a377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a03a377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a03a377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a03a377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a03a377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a03a377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a03a377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a03a377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a03a377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a03a377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a03a377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a03a377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a03a377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a03a377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a03a377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a03a377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a03a377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a03a377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a03a377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a03a377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a03a377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a03a377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a03a377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a03a377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a03a377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a03a377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a03a377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a03a377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a03a377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a03a377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a03a377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a03a377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a03a377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a03a377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a03a377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175. Teic Debesis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Teic Debesis: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slavēts Augšāmcēlušais!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lielāks kāds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Jēzus, Ķēniņš mūžīgais?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krusta nomira,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dotu dzīvību.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ceļos pakrītu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Viņu pielūdzu.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skan šī vēsts: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 nāvei varas vairs pār tiem,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satvēra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roku, naglām caurdurto.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mieru dāvāja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gaismu rādīja.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ceļos pakrītu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Viņu pielūdzu.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