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jfl/8c5ik4dJ6ONIMUdaec1Fqj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9d29e15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9d29e15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7" name="Google Shape;19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4" name="Google Shape;20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9d29e15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9d29e15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9d29e15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9d29e15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9d29e15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9d29e15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9d29e15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9d29e15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9d29e15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9d29e15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9d29e15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9d29e15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9d29e15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9d29e15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9d29e15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9d29e15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9d29e15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9d29e15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9d29e15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9d29e15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9d29e15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9d29e15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9d29e15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9d29e15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9d29e15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9d29e15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9d29e15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9d29e15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9d29e15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9d29e15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9d29e15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9d29e15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9d29e15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9d29e15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9d29e15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9d29e15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9d29e15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9d29e15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9d29e15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9d29e15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9d29e15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9d29e15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9d29e15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9d29e15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9d29e15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9d29e15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9d29e15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9d29e15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9d29e15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9d29e15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9d29e15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9d29e15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9d29e15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9d29e15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9d29e15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9d29e15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9d29e15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9d29e15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9d29e15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9d29e15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9d29e15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9d29e15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9d29e15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9d29e15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9d29e15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174. Viss piepildīts!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pasaulē nav it neviens,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spētu palīdzēt man mieru rast.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ir viens Tēvs, kas Debesīs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Savu spēku un dziedē dvēseli.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paskaties uz krustu šo,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Jēzus par tevi nomira!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2903" y="0"/>
            <a:ext cx="12189097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augšāmcēlies,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uzvarējis!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piepildīts,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piepildīts!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4"/>
          <p:cNvSpPr/>
          <p:nvPr/>
        </p:nvSpPr>
        <p:spPr>
          <a:xfrm>
            <a:off x="9629502" y="1643017"/>
            <a:ext cx="508000" cy="3386183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10446572" y="2874443"/>
            <a:ext cx="93472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nāksi tu man šodien līdz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ceļu, kurš ved uz Debesīm?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asaru vairs nebūs tev,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Jēzus tevi mīlestībā sagaidīs.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0" y="846260"/>
            <a:ext cx="12192000" cy="4657218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paskaties uz krustu šo,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Jēzus par tevi nomira!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7" name="Google Shape;207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2903" y="0"/>
            <a:ext cx="12189097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augšāmcēlies,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uzvarējis!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piepildīts,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piepildīts!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9629502" y="1643017"/>
            <a:ext cx="508000" cy="3386183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10446572" y="2874443"/>
            <a:ext cx="93472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