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Open Sans Ligh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5" roundtripDataSignature="AMtx7mje2w6/ZuCfl6cWarRsH+jkUgwB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OpenSansLight-bold.fntdata"/><Relationship Id="rId21" Type="http://schemas.openxmlformats.org/officeDocument/2006/relationships/font" Target="fonts/OpenSansLight-regular.fntdata"/><Relationship Id="rId24" Type="http://schemas.openxmlformats.org/officeDocument/2006/relationships/font" Target="fonts/OpenSansLight-boldItalic.fntdata"/><Relationship Id="rId23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2cde1ada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2cde1ada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4" name="Google Shape;24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2cde1ada_0_93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2cde1ada_0_93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2cde1ada_0_9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2cde1ada_0_9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2cde1ada_0_9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2cde1ada_0_9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2cde1ada_0_9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2cde1ada_0_9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2cde1ada_0_10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2cde1ada_0_10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2cde1ada_0_10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2cde1ada_0_10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2cde1ada_0_10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2cde1ada_0_109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2cde1ada_0_109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2cde1ada_0_10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2cde1ada_0_10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2cde1ada_0_10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2cde1ada_0_1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2cde1ada_0_115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2cde1ada_0_115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2cde1ada_0_1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2cde1ada_0_1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2cde1ada_0_1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2cde1ada_0_122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2cde1ada_0_122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2cde1ada_0_122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2cde1ada_0_122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2cde1ada_0_122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2cde1ada_0_1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2cde1ada_0_1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2cde1ada_0_1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2cde1ada_0_1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2cde1ada_0_1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2cde1ada_0_1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2cde1ada_0_1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2cde1ada_0_13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2cde1ada_0_13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2cde1ada_0_13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2cde1ada_0_1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2cde1ada_0_1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2cde1ada_0_1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2cde1ada_0_14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2cde1ada_0_143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2cde1ada_0_143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2cde1ada_0_14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2cde1ada_0_14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2cde1ada_0_14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2cde1ada_0_15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2cde1ada_0_150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2cde1ada_0_15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2cde1ada_0_15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2cde1ada_0_15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2cde1ada_0_15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2cde1ada_0_15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2cde1ada_0_15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2cde1ada_0_15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2cde1ada_0_15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2cde1ada_0_8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2cde1ada_0_8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2cde1ada_0_8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2cde1ada_0_8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2cde1ada_0_8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2cde1ada_0_82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2cde1ada_0_82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173. Mans Glābējs augšāmcēlies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Glābējs augšāmcēlies,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Viņam kalpoju.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dzīvo, es to zinu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labi pazīstu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žēlastības roku,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balsi priecīgo;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šinī laikā jūtu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tuvu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Jēzus šodien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blakus iet un stiprina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ceļā šaurajā!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Viņā esmu glābts,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droši zinu, ticu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 ir sirdī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pasauli ap mani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mīlot sargā 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nepagurtu sirdis,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izmisuma nakts.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zinu, ka Viņš vada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vētrām postošām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brīdim, kad Viņš atnāks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godībā.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Jēzus šodien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blakus iet un stiprina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ceļā šaurajā!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Viņā esmu glābts,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droši zinu, ticu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 ir sirdī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priecājies un slavē,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dziedi, pateicies,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augšu pacel skatu,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ir tavs Kungs un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Ikviens, kas Viņu meklē,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arī atradīs,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mīlestībā Glābējs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pavadīs.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0" name="Google Shape;240;p1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Jēzus šodien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blakus iet un stiprina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ceļā šaurajā!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47" name="Google Shape;247;p1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dzīvs, Viņš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Viņā esmu glābts,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droši zinu, ticu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dzīvs ir sirdī man!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