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2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21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theme+xml" PartName="/ppt/theme/theme3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4"/>
    <p:sldMasterId id="2147483660" r:id="rId5"/>
  </p:sldMasterIdLst>
  <p:notesMasterIdLst>
    <p:notesMasterId r:id="rId6"/>
  </p:notes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</p:sldIdLst>
  <p:sldSz cy="6858000" cx="12192000"/>
  <p:notesSz cx="6858000" cy="9144000"/>
  <p:embeddedFontLst>
    <p:embeddedFont>
      <p:font typeface="Open Sans Light"/>
      <p:regular r:id="rId14"/>
      <p:bold r:id="rId15"/>
      <p:italic r:id="rId16"/>
      <p:boldItalic r:id="rId17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2160">
          <p15:clr>
            <a:srgbClr val="000000"/>
          </p15:clr>
        </p15:guide>
        <p15:guide id="2" pos="3840">
          <p15:clr>
            <a:srgbClr val="000000"/>
          </p15:clr>
        </p15:guide>
      </p15:sldGuideLst>
    </p:ext>
    <p:ext uri="http://customooxmlschemas.google.com/">
      <go:slidesCustomData xmlns:go="http://customooxmlschemas.google.com/" r:id="rId18" roundtripDataSignature="AMtx7mgmnGS3C9U8zmpegNw6SWWxGBWUpA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160" orient="horz"/>
        <p:guide pos="384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slide" Target="slides/slide5.xml"/><Relationship Id="rId10" Type="http://schemas.openxmlformats.org/officeDocument/2006/relationships/slide" Target="slides/slide4.xml"/><Relationship Id="rId13" Type="http://schemas.openxmlformats.org/officeDocument/2006/relationships/slide" Target="slides/slide7.xml"/><Relationship Id="rId12" Type="http://schemas.openxmlformats.org/officeDocument/2006/relationships/slide" Target="slides/slide6.xml"/><Relationship Id="rId1" Type="http://schemas.openxmlformats.org/officeDocument/2006/relationships/theme" Target="theme/theme3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3.xml"/><Relationship Id="rId15" Type="http://schemas.openxmlformats.org/officeDocument/2006/relationships/font" Target="fonts/OpenSansLight-bold.fntdata"/><Relationship Id="rId14" Type="http://schemas.openxmlformats.org/officeDocument/2006/relationships/font" Target="fonts/OpenSansLight-regular.fntdata"/><Relationship Id="rId17" Type="http://schemas.openxmlformats.org/officeDocument/2006/relationships/font" Target="fonts/OpenSansLight-boldItalic.fntdata"/><Relationship Id="rId16" Type="http://schemas.openxmlformats.org/officeDocument/2006/relationships/font" Target="fonts/OpenSansLight-italic.fntdata"/><Relationship Id="rId5" Type="http://schemas.openxmlformats.org/officeDocument/2006/relationships/slideMaster" Target="slideMasters/slideMaster2.xml"/><Relationship Id="rId6" Type="http://schemas.openxmlformats.org/officeDocument/2006/relationships/notesMaster" Target="notesMasters/notesMaster1.xml"/><Relationship Id="rId18" Type="http://customschemas.google.com/relationships/presentationmetadata" Target="metadata"/><Relationship Id="rId7" Type="http://schemas.openxmlformats.org/officeDocument/2006/relationships/slide" Target="slides/slide1.xml"/><Relationship Id="rId8" Type="http://schemas.openxmlformats.org/officeDocument/2006/relationships/slide" Target="slides/slide2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lv-LV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9" name="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Google Shape;160;g29a39f21a56_0_80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61" name="Google Shape;161;g29a39f21a56_0_80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5" name="Shape 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Google Shape;166;p2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167" name="Google Shape;167;p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1" name="Shape 1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Google Shape;172;p3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173" name="Google Shape;173;p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7" name="Shape 1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Google Shape;178;p4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179" name="Google Shape;179;p4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3" name="Shape 1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Google Shape;184;p5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185" name="Google Shape;185;p5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9" name="Shape 1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Google Shape;190;p6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191" name="Google Shape;191;p6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7" name="Shape 1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" name="Google Shape;198;p7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9" name="Google Shape;199;p7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9"/>
          <p:cNvSpPr txBox="1"/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" name="Google Shape;17;p9"/>
          <p:cNvSpPr txBox="1"/>
          <p:nvPr>
            <p:ph idx="1" type="subTitle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18" name="Google Shape;18;p9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9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" name="Google Shape;20;p9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10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3" name="Google Shape;23;p10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4" name="Google Shape;24;p10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11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7" name="Google Shape;27;p11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8" name="Google Shape;28;p11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9" name="Google Shape;29;p11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0" name="Google Shape;30;p11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3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12"/>
          <p:cNvSpPr txBox="1"/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3" name="Google Shape;33;p12"/>
          <p:cNvSpPr txBox="1"/>
          <p:nvPr>
            <p:ph idx="1" type="body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34" name="Google Shape;34;p12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12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6" name="Google Shape;36;p12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37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Google Shape;38;p13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9" name="Google Shape;39;p13"/>
          <p:cNvSpPr txBox="1"/>
          <p:nvPr>
            <p:ph idx="1" type="body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0" name="Google Shape;40;p13"/>
          <p:cNvSpPr txBox="1"/>
          <p:nvPr>
            <p:ph idx="2" type="body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1" name="Google Shape;41;p13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2" name="Google Shape;42;p13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3" name="Google Shape;43;p13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4"/>
          <p:cNvSpPr txBox="1"/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6" name="Google Shape;46;p14"/>
          <p:cNvSpPr txBox="1"/>
          <p:nvPr>
            <p:ph idx="1" type="body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7" name="Google Shape;47;p14"/>
          <p:cNvSpPr txBox="1"/>
          <p:nvPr>
            <p:ph idx="2" type="body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8" name="Google Shape;48;p14"/>
          <p:cNvSpPr txBox="1"/>
          <p:nvPr>
            <p:ph idx="3" type="body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9" name="Google Shape;49;p14"/>
          <p:cNvSpPr txBox="1"/>
          <p:nvPr>
            <p:ph idx="4" type="body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50" name="Google Shape;50;p14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1" name="Google Shape;51;p14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14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5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5" name="Google Shape;55;p15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15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7" name="Google Shape;57;p15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16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16"/>
          <p:cNvSpPr txBox="1"/>
          <p:nvPr>
            <p:ph idx="1" type="body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61" name="Google Shape;61;p16"/>
          <p:cNvSpPr txBox="1"/>
          <p:nvPr>
            <p:ph idx="2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62" name="Google Shape;62;p16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16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4" name="Google Shape;64;p16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17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17"/>
          <p:cNvSpPr/>
          <p:nvPr>
            <p:ph idx="2" type="pic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8" name="Google Shape;68;p17"/>
          <p:cNvSpPr txBox="1"/>
          <p:nvPr>
            <p:ph idx="1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69" name="Google Shape;69;p17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17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1" name="Google Shape;71;p17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72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18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4" name="Google Shape;74;p18"/>
          <p:cNvSpPr txBox="1"/>
          <p:nvPr>
            <p:ph idx="1" type="body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5" name="Google Shape;75;p18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18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7" name="Google Shape;77;p18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19"/>
          <p:cNvSpPr txBox="1"/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0" name="Google Shape;80;p19"/>
          <p:cNvSpPr txBox="1"/>
          <p:nvPr>
            <p:ph idx="1" type="body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1" name="Google Shape;81;p19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2" name="Google Shape;82;p19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3" name="Google Shape;83;p19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0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g29a39f21a56_0_91"/>
          <p:cNvSpPr txBox="1"/>
          <p:nvPr>
            <p:ph type="ctrTitle"/>
          </p:nvPr>
        </p:nvSpPr>
        <p:spPr>
          <a:xfrm>
            <a:off x="1524000" y="1122363"/>
            <a:ext cx="9144000" cy="2387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2" name="Google Shape;92;g29a39f21a56_0_91"/>
          <p:cNvSpPr txBox="1"/>
          <p:nvPr>
            <p:ph idx="1" type="subTitle"/>
          </p:nvPr>
        </p:nvSpPr>
        <p:spPr>
          <a:xfrm>
            <a:off x="1524000" y="3602038"/>
            <a:ext cx="9144000" cy="1655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rt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93" name="Google Shape;93;g29a39f21a56_0_91"/>
          <p:cNvSpPr txBox="1"/>
          <p:nvPr>
            <p:ph idx="10" type="dt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4" name="Google Shape;94;g29a39f21a56_0_91"/>
          <p:cNvSpPr txBox="1"/>
          <p:nvPr>
            <p:ph idx="11" type="ftr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5" name="Google Shape;95;g29a39f21a56_0_91"/>
          <p:cNvSpPr txBox="1"/>
          <p:nvPr>
            <p:ph idx="12" type="sldNum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96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g29a39f21a56_0_97"/>
          <p:cNvSpPr txBox="1"/>
          <p:nvPr>
            <p:ph idx="10" type="dt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8" name="Google Shape;98;g29a39f21a56_0_97"/>
          <p:cNvSpPr txBox="1"/>
          <p:nvPr>
            <p:ph idx="11" type="ftr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9" name="Google Shape;99;g29a39f21a56_0_97"/>
          <p:cNvSpPr txBox="1"/>
          <p:nvPr>
            <p:ph idx="12" type="sldNum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100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g29a39f21a56_0_101"/>
          <p:cNvSpPr txBox="1"/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2" name="Google Shape;102;g29a39f21a56_0_101"/>
          <p:cNvSpPr txBox="1"/>
          <p:nvPr>
            <p:ph idx="1" type="body"/>
          </p:nvPr>
        </p:nvSpPr>
        <p:spPr>
          <a:xfrm>
            <a:off x="838200" y="1825625"/>
            <a:ext cx="10515600" cy="4351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03" name="Google Shape;103;g29a39f21a56_0_101"/>
          <p:cNvSpPr txBox="1"/>
          <p:nvPr>
            <p:ph idx="10" type="dt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4" name="Google Shape;104;g29a39f21a56_0_101"/>
          <p:cNvSpPr txBox="1"/>
          <p:nvPr>
            <p:ph idx="11" type="ftr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5" name="Google Shape;105;g29a39f21a56_0_101"/>
          <p:cNvSpPr txBox="1"/>
          <p:nvPr>
            <p:ph idx="12" type="sldNum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06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g29a39f21a56_0_107"/>
          <p:cNvSpPr txBox="1"/>
          <p:nvPr>
            <p:ph type="title"/>
          </p:nvPr>
        </p:nvSpPr>
        <p:spPr>
          <a:xfrm>
            <a:off x="831850" y="1709738"/>
            <a:ext cx="10515600" cy="2852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8" name="Google Shape;108;g29a39f21a56_0_107"/>
          <p:cNvSpPr txBox="1"/>
          <p:nvPr>
            <p:ph idx="1" type="body"/>
          </p:nvPr>
        </p:nvSpPr>
        <p:spPr>
          <a:xfrm>
            <a:off x="831850" y="4589463"/>
            <a:ext cx="10515600" cy="1500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indent="-228600" lvl="1" marL="914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indent="-228600" lvl="2" marL="1371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indent="-228600" lvl="3" marL="1828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indent="-228600" lvl="4" marL="22860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indent="-228600" lvl="5" marL="27432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indent="-228600" lvl="6" marL="3200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indent="-228600" lvl="7" marL="3657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indent="-228600" lvl="8" marL="4114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109" name="Google Shape;109;g29a39f21a56_0_107"/>
          <p:cNvSpPr txBox="1"/>
          <p:nvPr>
            <p:ph idx="10" type="dt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0" name="Google Shape;110;g29a39f21a56_0_107"/>
          <p:cNvSpPr txBox="1"/>
          <p:nvPr>
            <p:ph idx="11" type="ftr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1" name="Google Shape;111;g29a39f21a56_0_107"/>
          <p:cNvSpPr txBox="1"/>
          <p:nvPr>
            <p:ph idx="12" type="sldNum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112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g29a39f21a56_0_113"/>
          <p:cNvSpPr txBox="1"/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4" name="Google Shape;114;g29a39f21a56_0_113"/>
          <p:cNvSpPr txBox="1"/>
          <p:nvPr>
            <p:ph idx="1" type="body"/>
          </p:nvPr>
        </p:nvSpPr>
        <p:spPr>
          <a:xfrm>
            <a:off x="838200" y="1825625"/>
            <a:ext cx="5181600" cy="4351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15" name="Google Shape;115;g29a39f21a56_0_113"/>
          <p:cNvSpPr txBox="1"/>
          <p:nvPr>
            <p:ph idx="2" type="body"/>
          </p:nvPr>
        </p:nvSpPr>
        <p:spPr>
          <a:xfrm>
            <a:off x="6172200" y="1825625"/>
            <a:ext cx="5181600" cy="4351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16" name="Google Shape;116;g29a39f21a56_0_113"/>
          <p:cNvSpPr txBox="1"/>
          <p:nvPr>
            <p:ph idx="10" type="dt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7" name="Google Shape;117;g29a39f21a56_0_113"/>
          <p:cNvSpPr txBox="1"/>
          <p:nvPr>
            <p:ph idx="11" type="ftr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8" name="Google Shape;118;g29a39f21a56_0_113"/>
          <p:cNvSpPr txBox="1"/>
          <p:nvPr>
            <p:ph idx="12" type="sldNum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119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g29a39f21a56_0_120"/>
          <p:cNvSpPr txBox="1"/>
          <p:nvPr>
            <p:ph type="title"/>
          </p:nvPr>
        </p:nvSpPr>
        <p:spPr>
          <a:xfrm>
            <a:off x="839788" y="365125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1" name="Google Shape;121;g29a39f21a56_0_120"/>
          <p:cNvSpPr txBox="1"/>
          <p:nvPr>
            <p:ph idx="1" type="body"/>
          </p:nvPr>
        </p:nvSpPr>
        <p:spPr>
          <a:xfrm>
            <a:off x="839788" y="1681163"/>
            <a:ext cx="5157900" cy="8238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122" name="Google Shape;122;g29a39f21a56_0_120"/>
          <p:cNvSpPr txBox="1"/>
          <p:nvPr>
            <p:ph idx="2" type="body"/>
          </p:nvPr>
        </p:nvSpPr>
        <p:spPr>
          <a:xfrm>
            <a:off x="839788" y="2505075"/>
            <a:ext cx="5157900" cy="3684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23" name="Google Shape;123;g29a39f21a56_0_120"/>
          <p:cNvSpPr txBox="1"/>
          <p:nvPr>
            <p:ph idx="3" type="body"/>
          </p:nvPr>
        </p:nvSpPr>
        <p:spPr>
          <a:xfrm>
            <a:off x="6172200" y="1681163"/>
            <a:ext cx="5183100" cy="8238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124" name="Google Shape;124;g29a39f21a56_0_120"/>
          <p:cNvSpPr txBox="1"/>
          <p:nvPr>
            <p:ph idx="4" type="body"/>
          </p:nvPr>
        </p:nvSpPr>
        <p:spPr>
          <a:xfrm>
            <a:off x="6172200" y="2505075"/>
            <a:ext cx="5183100" cy="3684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25" name="Google Shape;125;g29a39f21a56_0_120"/>
          <p:cNvSpPr txBox="1"/>
          <p:nvPr>
            <p:ph idx="10" type="dt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6" name="Google Shape;126;g29a39f21a56_0_120"/>
          <p:cNvSpPr txBox="1"/>
          <p:nvPr>
            <p:ph idx="11" type="ftr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7" name="Google Shape;127;g29a39f21a56_0_120"/>
          <p:cNvSpPr txBox="1"/>
          <p:nvPr>
            <p:ph idx="12" type="sldNum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128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g29a39f21a56_0_129"/>
          <p:cNvSpPr txBox="1"/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0" name="Google Shape;130;g29a39f21a56_0_129"/>
          <p:cNvSpPr txBox="1"/>
          <p:nvPr>
            <p:ph idx="10" type="dt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1" name="Google Shape;131;g29a39f21a56_0_129"/>
          <p:cNvSpPr txBox="1"/>
          <p:nvPr>
            <p:ph idx="11" type="ftr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2" name="Google Shape;132;g29a39f21a56_0_129"/>
          <p:cNvSpPr txBox="1"/>
          <p:nvPr>
            <p:ph idx="12" type="sldNum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133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Google Shape;134;g29a39f21a56_0_134"/>
          <p:cNvSpPr txBox="1"/>
          <p:nvPr>
            <p:ph type="title"/>
          </p:nvPr>
        </p:nvSpPr>
        <p:spPr>
          <a:xfrm>
            <a:off x="839788" y="457200"/>
            <a:ext cx="3932100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5" name="Google Shape;135;g29a39f21a56_0_134"/>
          <p:cNvSpPr txBox="1"/>
          <p:nvPr>
            <p:ph idx="1" type="body"/>
          </p:nvPr>
        </p:nvSpPr>
        <p:spPr>
          <a:xfrm>
            <a:off x="5183188" y="987425"/>
            <a:ext cx="6172200" cy="4873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136" name="Google Shape;136;g29a39f21a56_0_134"/>
          <p:cNvSpPr txBox="1"/>
          <p:nvPr>
            <p:ph idx="2" type="body"/>
          </p:nvPr>
        </p:nvSpPr>
        <p:spPr>
          <a:xfrm>
            <a:off x="839788" y="2057400"/>
            <a:ext cx="3932100" cy="3811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137" name="Google Shape;137;g29a39f21a56_0_134"/>
          <p:cNvSpPr txBox="1"/>
          <p:nvPr>
            <p:ph idx="10" type="dt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8" name="Google Shape;138;g29a39f21a56_0_134"/>
          <p:cNvSpPr txBox="1"/>
          <p:nvPr>
            <p:ph idx="11" type="ftr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9" name="Google Shape;139;g29a39f21a56_0_134"/>
          <p:cNvSpPr txBox="1"/>
          <p:nvPr>
            <p:ph idx="12" type="sldNum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140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Google Shape;141;g29a39f21a56_0_141"/>
          <p:cNvSpPr txBox="1"/>
          <p:nvPr>
            <p:ph type="title"/>
          </p:nvPr>
        </p:nvSpPr>
        <p:spPr>
          <a:xfrm>
            <a:off x="839788" y="457200"/>
            <a:ext cx="3932100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2" name="Google Shape;142;g29a39f21a56_0_141"/>
          <p:cNvSpPr/>
          <p:nvPr>
            <p:ph idx="2" type="pic"/>
          </p:nvPr>
        </p:nvSpPr>
        <p:spPr>
          <a:xfrm>
            <a:off x="5183188" y="987425"/>
            <a:ext cx="6172200" cy="4873500"/>
          </a:xfrm>
          <a:prstGeom prst="rect">
            <a:avLst/>
          </a:prstGeom>
          <a:noFill/>
          <a:ln>
            <a:noFill/>
          </a:ln>
        </p:spPr>
      </p:sp>
      <p:sp>
        <p:nvSpPr>
          <p:cNvPr id="143" name="Google Shape;143;g29a39f21a56_0_141"/>
          <p:cNvSpPr txBox="1"/>
          <p:nvPr>
            <p:ph idx="1" type="body"/>
          </p:nvPr>
        </p:nvSpPr>
        <p:spPr>
          <a:xfrm>
            <a:off x="839788" y="2057400"/>
            <a:ext cx="3932100" cy="3811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144" name="Google Shape;144;g29a39f21a56_0_141"/>
          <p:cNvSpPr txBox="1"/>
          <p:nvPr>
            <p:ph idx="10" type="dt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5" name="Google Shape;145;g29a39f21a56_0_141"/>
          <p:cNvSpPr txBox="1"/>
          <p:nvPr>
            <p:ph idx="11" type="ftr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6" name="Google Shape;146;g29a39f21a56_0_141"/>
          <p:cNvSpPr txBox="1"/>
          <p:nvPr>
            <p:ph idx="12" type="sldNum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147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Google Shape;148;g29a39f21a56_0_148"/>
          <p:cNvSpPr txBox="1"/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9" name="Google Shape;149;g29a39f21a56_0_148"/>
          <p:cNvSpPr txBox="1"/>
          <p:nvPr>
            <p:ph idx="1" type="body"/>
          </p:nvPr>
        </p:nvSpPr>
        <p:spPr>
          <a:xfrm rot="5400000">
            <a:off x="3920400" y="-1256575"/>
            <a:ext cx="4351200" cy="105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50" name="Google Shape;150;g29a39f21a56_0_148"/>
          <p:cNvSpPr txBox="1"/>
          <p:nvPr>
            <p:ph idx="10" type="dt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1" name="Google Shape;151;g29a39f21a56_0_148"/>
          <p:cNvSpPr txBox="1"/>
          <p:nvPr>
            <p:ph idx="11" type="ftr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2" name="Google Shape;152;g29a39f21a56_0_148"/>
          <p:cNvSpPr txBox="1"/>
          <p:nvPr>
            <p:ph idx="12" type="sldNum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153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g29a39f21a56_0_154"/>
          <p:cNvSpPr txBox="1"/>
          <p:nvPr>
            <p:ph type="title"/>
          </p:nvPr>
        </p:nvSpPr>
        <p:spPr>
          <a:xfrm rot="5400000">
            <a:off x="7133400" y="1956625"/>
            <a:ext cx="5811900" cy="2628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5" name="Google Shape;155;g29a39f21a56_0_154"/>
          <p:cNvSpPr txBox="1"/>
          <p:nvPr>
            <p:ph idx="1" type="body"/>
          </p:nvPr>
        </p:nvSpPr>
        <p:spPr>
          <a:xfrm rot="5400000">
            <a:off x="1799400" y="-596075"/>
            <a:ext cx="5811900" cy="7734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56" name="Google Shape;156;g29a39f21a56_0_154"/>
          <p:cNvSpPr txBox="1"/>
          <p:nvPr>
            <p:ph idx="10" type="dt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7" name="Google Shape;157;g29a39f21a56_0_154"/>
          <p:cNvSpPr txBox="1"/>
          <p:nvPr>
            <p:ph idx="11" type="ftr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8" name="Google Shape;158;g29a39f21a56_0_154"/>
          <p:cNvSpPr txBox="1"/>
          <p:nvPr>
            <p:ph idx="12" type="sldNum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3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_rels/slideMaster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11" Type="http://schemas.openxmlformats.org/officeDocument/2006/relationships/slideLayout" Target="../slideLayouts/slideLayout22.xml"/><Relationship Id="rId10" Type="http://schemas.openxmlformats.org/officeDocument/2006/relationships/slideLayout" Target="../slideLayouts/slideLayout21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20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8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11" name="Google Shape;11;p8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2" name="Google Shape;12;p8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3" name="Google Shape;13;p8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4" name="Google Shape;14;p8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84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g29a39f21a56_0_85"/>
          <p:cNvSpPr txBox="1"/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86" name="Google Shape;86;g29a39f21a56_0_85"/>
          <p:cNvSpPr txBox="1"/>
          <p:nvPr>
            <p:ph idx="1" type="body"/>
          </p:nvPr>
        </p:nvSpPr>
        <p:spPr>
          <a:xfrm>
            <a:off x="838200" y="1825625"/>
            <a:ext cx="10515600" cy="4351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7" name="Google Shape;87;g29a39f21a56_0_85"/>
          <p:cNvSpPr txBox="1"/>
          <p:nvPr>
            <p:ph idx="10" type="dt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8" name="Google Shape;88;g29a39f21a56_0_85"/>
          <p:cNvSpPr txBox="1"/>
          <p:nvPr>
            <p:ph idx="11" type="ftr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9" name="Google Shape;89;g29a39f21a56_0_85"/>
          <p:cNvSpPr txBox="1"/>
          <p:nvPr>
            <p:ph idx="12" type="sldNum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2" name="Shape 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Google Shape;163;g29a39f21a56_0_80"/>
          <p:cNvSpPr txBox="1"/>
          <p:nvPr/>
        </p:nvSpPr>
        <p:spPr>
          <a:xfrm>
            <a:off x="470341" y="5586901"/>
            <a:ext cx="2842800" cy="359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r">
              <a:lnSpc>
                <a:spcPct val="140008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332"/>
              <a:buFont typeface="Arial"/>
              <a:buNone/>
            </a:pPr>
            <a:r>
              <a:t/>
            </a:r>
            <a:endParaRPr b="0" i="0" sz="2332" u="none" cap="none" strike="noStrike">
              <a:solidFill>
                <a:srgbClr val="FFFFF9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164" name="Google Shape;164;g29a39f21a56_0_80"/>
          <p:cNvSpPr txBox="1"/>
          <p:nvPr>
            <p:ph type="ctrTitle"/>
          </p:nvPr>
        </p:nvSpPr>
        <p:spPr>
          <a:xfrm>
            <a:off x="907473" y="3525982"/>
            <a:ext cx="10377000" cy="10968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6000"/>
              <a:buFont typeface="Calibri"/>
              <a:buNone/>
            </a:pPr>
            <a:r>
              <a:rPr b="1" lang="lv-LV">
                <a:solidFill>
                  <a:schemeClr val="lt2"/>
                </a:solidFill>
              </a:rPr>
              <a:t>172. Lai teic vājais </a:t>
            </a:r>
            <a:r>
              <a:rPr b="1" lang="lv-LV">
                <a:solidFill>
                  <a:schemeClr val="lt1"/>
                </a:solidFill>
              </a:rPr>
              <a:t>– esmu stiprs</a:t>
            </a:r>
            <a:r>
              <a:rPr b="1" lang="lv-LV">
                <a:solidFill>
                  <a:schemeClr val="lt2"/>
                </a:solidFill>
              </a:rPr>
              <a:t> </a:t>
            </a:r>
            <a:endParaRPr b="1">
              <a:solidFill>
                <a:schemeClr val="lt1"/>
              </a:solidFill>
            </a:endParaRPr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168" name="Shape 1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Google Shape;169;p2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4800" u="none" cap="none" strike="noStrike">
              <a:solidFill>
                <a:schemeClr val="lt2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170" name="Google Shape;170;p2"/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  <p:txBody>
          <a:bodyPr anchorCtr="1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Lai teic vājais – esmu stiprs,</a:t>
            </a:r>
            <a:endParaRPr b="0" i="0" sz="60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Nabags teic, ka bagāts ir.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Lai teic aklais – redzu es,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To mūsu Kungs ir darījis.</a:t>
            </a:r>
            <a:endParaRPr b="0" i="0" sz="60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174" name="Shape 1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" name="Google Shape;175;p3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4800" u="none" cap="none" strike="noStrike">
              <a:solidFill>
                <a:schemeClr val="lt2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176" name="Google Shape;176;p3"/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  <p:txBody>
          <a:bodyPr anchorCtr="1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Slava, pateicība Glābējam,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It kā Jērs Jēzus mirst.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Slava Tam par dārgo upuri,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Jēzus augšāmcēlies ir!</a:t>
            </a:r>
            <a:endParaRPr b="0" i="0" sz="60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180" name="Shape 1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" name="Google Shape;181;p4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4800" u="none" cap="none" strike="noStrike">
              <a:solidFill>
                <a:schemeClr val="lt2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182" name="Google Shape;182;p4"/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  <p:txBody>
          <a:bodyPr anchorCtr="1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Tajā upē bridīšu, 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Savus grēkus mazgāšu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Tur, kur žēlastība plūst.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Kristus izglābis ir mūs!</a:t>
            </a:r>
            <a:endParaRPr b="0" i="0" sz="60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186" name="Shape 1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" name="Google Shape;187;p5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4800" u="none" cap="none" strike="noStrike">
              <a:solidFill>
                <a:schemeClr val="lt2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188" name="Google Shape;188;p5"/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  <p:txBody>
          <a:bodyPr anchorCtr="1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No šī ūdens dziļumiem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Es pie Dieva atnākšu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Viņa rokās patverties.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Kristus atbrīvojis mūs!</a:t>
            </a:r>
            <a:endParaRPr b="0" i="0" sz="60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192" name="Shape 1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Google Shape;193;p6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4800" u="none" cap="none" strike="noStrike">
              <a:solidFill>
                <a:schemeClr val="lt2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194" name="Google Shape;194;p6"/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  <p:txBody>
          <a:bodyPr anchorCtr="1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Slava, pateicība Glābējam,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It kā Jērs Jēzus mirst.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Slava Tam par dārgo upuri,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Jēzus augšāmcēlies ir!</a:t>
            </a:r>
            <a:endParaRPr b="0" i="0" sz="60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5" name="Google Shape;195;p6"/>
          <p:cNvSpPr/>
          <p:nvPr/>
        </p:nvSpPr>
        <p:spPr>
          <a:xfrm>
            <a:off x="10267405" y="1737360"/>
            <a:ext cx="437605" cy="3422468"/>
          </a:xfrm>
          <a:prstGeom prst="rightBrace">
            <a:avLst>
              <a:gd fmla="val 8333" name="adj1"/>
              <a:gd fmla="val 50000" name="adj2"/>
            </a:avLst>
          </a:prstGeom>
          <a:noFill/>
          <a:ln cap="flat" cmpd="sng" w="25400">
            <a:solidFill>
              <a:schemeClr val="lt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6" name="Google Shape;196;p6"/>
          <p:cNvSpPr txBox="1"/>
          <p:nvPr/>
        </p:nvSpPr>
        <p:spPr>
          <a:xfrm>
            <a:off x="10920549" y="3004457"/>
            <a:ext cx="927462" cy="83099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4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2x</a:t>
            </a:r>
            <a:endParaRPr sz="4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200" name="Shape 200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Custom 1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4440E7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 name="Office Theme">
  <a:themeElements>
    <a:clrScheme name="Custom 1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4440E7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2023-10-06T20:25:52Z</dcterms:created>
  <dc:creator>Jana Janišauska</dc:creator>
</cp:coreProperties>
</file>