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gyTKY5RCstTGkAARMNV3s4JE/K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62c45a5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62c45a5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62c45a5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62c45a5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62c45a5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62c45a5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62c45a5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62c45a5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62c45a5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62c45a5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62c45a5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62c45a5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62c45a5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62c45a5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62c45a5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62c45a5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62c45a5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62c45a5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62c45a5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62c45a5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62c45a5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62c45a5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62c45a5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62c45a5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62c45a5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62c45a5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62c45a5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62c45a5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62c45a5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62c45a5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62c45a5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62c45a5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62c45a5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62c45a5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62c45a5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62c45a5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62c45a5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62c45a5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62c45a5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62c45a5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62c45a5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62c45a5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62c45a5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62c45a5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62c45a5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62c45a5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62c45a5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62c45a5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62c45a5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62c45a5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62c45a5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62c45a5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62c45a5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62c45a5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62c45a5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62c45a5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62c45a5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62c45a5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62c45a5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62c45a5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62c45a5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62c45a5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62c45a5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62c45a5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62c45a5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62c45a5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62c45a5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171. Jo Viņš ir dzīvs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sūtīja uz zemi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palīdz mums un dziedina.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Viņš, mīlot mūs, pie krusta mira,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tagad kaps ir tukšs,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lābējs uzcēlās.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ir dzīvs, redzu jaunu dienu.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ir dzīvs, manas bailes zūd.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zinu, zemes nākotne Tā rokās,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tagad dzīvot vērts, jo zinu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dzīvs!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dzimis bērns, to klusi turu;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liels ir prieks, ko dāvā tas!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Jēzus dod man Savu mieru,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katru mūža brīdi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uzticu.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ir dzīvs, redzu jaunu dienu.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ir dzīvs, manas bailes zūd.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zinu, zemes nākotne Tā rokās,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tagad dzīvot vērts, jo zinu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dzīvs!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atnāks reiz man tāda diena,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dzīves straume norimsies,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gaisma līs no Tēva mājām;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droši zināšu,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Glābējs mans ir dzīvs!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ir dzīvs, redzu jaunu dienu.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ir dzīvs, manas bailes zūd.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zinu, zemes nākotne Tā rokās,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tagad dzīvot vērts, jo zinu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dzīvs!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