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7" roundtripDataSignature="AMtx7mifTWYQVlIUJbh55paWI32cTzdn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78bc5b3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78bc5b3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78bc5b3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78bc5b3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78bc5b3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78bc5b3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78bc5b3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78bc5b3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78bc5b3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78bc5b3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78bc5b3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78bc5b3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78bc5b3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78bc5b3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78bc5b3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78bc5b3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78bc5b3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78bc5b3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78bc5b3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78bc5b3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78bc5b3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78bc5b3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78bc5b3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78bc5b3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78bc5b3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78bc5b3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78bc5b3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78bc5b3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78bc5b3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78bc5b3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78bc5b3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78bc5b3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78bc5b3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78bc5b3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78bc5b3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78bc5b3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78bc5b3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78bc5b3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78bc5b3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78bc5b3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78bc5b3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78bc5b3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78bc5b3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78bc5b3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78bc5b3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78bc5b3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78bc5b3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78bc5b3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78bc5b3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78bc5b3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78bc5b3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78bc5b3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78bc5b3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78bc5b3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78bc5b3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78bc5b3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78bc5b3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78bc5b3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78bc5b3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78bc5b3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78bc5b3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78bc5b3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78bc5b3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78bc5b3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78bc5b3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78bc5b3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78bc5b3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170. Kristus ir dzīvs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ir dzīvs! Lai Viņam gods,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kaps ir tukšs, tur nav neviens!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zeme dzied un slavē To,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tāda mīlestība nebeigsies.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ir dzīvs, un Viņš ir te!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Tāpat kā tālā senatnē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visus glābj un dziedina,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Ikvienam savā laikā pieskaras.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Katru, kas cieš un noskumis,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līdzjūtīgi mierina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cilvēkus vēl vairāk mīl,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liekas – bezcerība visu klāj.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ir dzīvs! Šī labā vēsts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sasniedz katru laikmetu!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Debesīs un pasaulē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Viņa mīlestību gavilē!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