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8y8yO+7Yc4J/iJ41XZXz3DITt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17. Lai gods mūsu Dievam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gods mūsu Dievam, kas mīlējis mūs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ļoti, ka atdeva Dēlu par mums!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Ikviens lai var atnākt un dzīvību gūt,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atvēris vārtus, kur dzīvība plūst.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Tev, mūsu Kungs, nāciet, gavilējiet!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 Tev, mūsu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 zeme lai dzied!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</a:t>
            </a:r>
            <a:r>
              <a:rPr lang="lv-LV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lābēja balsi šī pasaule dzird,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līksmojas ļaudis un atvērta sirds!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Ikviens nu ir atpestīts, izglābts un brīvs,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Ikviens, kas to pieņem, būs mūžīgi dzīvs.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uzticas Dievam un patiesi nāk,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solīta pilnīga piedošana.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Slava Tev, mūsu Kungs, nāciet, gavilējiet!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Slava Tev, mūsu Kungs,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Visa zeme lai dzied!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</a:t>
            </a:r>
            <a:r>
              <a:rPr lang="lv-LV" sz="5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lābēja balsi šī pasaule dzird,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līksmojas ļaudis un atvērta sirds!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Viņš māca un sargā šai pasaulē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Dod prieku un brīnumus pat ikdienā.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Vislielākais brīnums no visiem tad būs,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Kad Jēzus no Debesīm godībā nāks.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Slava Tev, mūsu Kungs, nāciet, gavilējiet!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Slava Tev, mūsu Kungs,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Visa zeme lai dzied!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</a:t>
            </a:r>
            <a:r>
              <a:rPr lang="lv-LV" sz="5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lābēja balsi šī pasaule dzird,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Calibri"/>
              <a:buNone/>
            </a:pPr>
            <a:r>
              <a:rPr b="0" i="0" lang="lv-LV" sz="5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Lai līksmojas ļaudis un atvērta sirds!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