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xjMzCa4jyGtxLRe3kJyNqn3aQ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169. Vien Kristus nopelnā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Kristus nopelnā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varam stipri būt.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mūsu dzīvē viss,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varam nākt un lūgt.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Pateicoties Tam,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Grēks ir samaksāts;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svētās asinīs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balti mazgāta.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Jēzū ticība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īsta, dievišķa.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dzīvus dara mūs,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akmens sirdis kūst.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Pateicoties Tam,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Grēks ir samaksāts;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svētās asinīs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balti mazgāta.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piedošana mums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žēlastība plūst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dārga dāvana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Kristus nopelnā!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Pateicoties Tam,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Grēks ir samaksāts;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svētās asinīs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balti mazgāta.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