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5" roundtripDataSignature="AMtx7mhjzklrp/j4lWcKQUDFoNPykyuD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168. Svētā klints ir atvērta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Svētā klints ir atvērta,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man tur pieeja.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Bezvainīgas asinis,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Dēls ko izlējis,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Manas brūces dziedina,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Glābj no soda mūžīgā.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Pildīt Dieva bauslību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Saviem spēkiem nespēju,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ar’ sirds no sāpēm 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Asaras pār vaigiem plūst,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Tomēr mazāks netop grēks,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spēj deldēt asins spēks.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es tagad atnāku,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pie kājām pakrītu.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Esmu grēc’nieks, atzīstos,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Piedošanu izlūdzos.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Šķīstī mani pilnīgi,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Baltas drēbes dāvini!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