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8" roundtripDataSignature="AMtx7mhlyakhMOJLF3L8iCgJgusoZFWx4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470341" y="3978143"/>
            <a:ext cx="11298872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167. Tavs Jēzus – Draugs vislabākais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Tavs Jēzus – Draugs vislabākais,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tevi aicina.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 sirds tev skumju nomākta,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prieku dāvina.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 esi grēka ievainots,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 tāds, kāds esi tu,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Viņa lielā laipnība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 tavu sirdi līs.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Tavs Jēzus – Draugs vislabākais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Var slāpes remdināt.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Šī svētā straume plūst arvien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Ikkatram slāpstošam,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Jēzus asins nopelnā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Bez maksas dāvāta,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šķīstīs tavu dvēseli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dāvās dzīvību.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Tavs Jēzus – Draugs vislabākais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gaisma tumsībā,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plūst pār visu pasauli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ceļu apgaismo.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spožā Rīta Zvaigzne spīd,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grēka ēnas klīst,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drošu ceļu parādīs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Debess tēviju.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