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hbIQmP3BJja8DJZPUELUzFW9W+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a94bda3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a94bda3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a94bda3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a94bda3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a94bda3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a94bda3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a94bda3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a94bda3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a94bda3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a94bda3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a94bda3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a94bda3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a94bda3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a94bda3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a94bda3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a94bda3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a94bda3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a94bda3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a94bda3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a94bda3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a94bda3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a94bda3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a94bda3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a94bda3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a94bda3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a94bda3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a94bda3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a94bda3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a94bda3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a94bda3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a94bda3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a94bda3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a94bda3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a94bda3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a94bda3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a94bda3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a94bda3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a94bda3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a94bda3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a94bda3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a94bda3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a94bda3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a94bda3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a94bda3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a94bda3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a94bda3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a94bda3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a94bda3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a94bda3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a94bda3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a94bda3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a94bda3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a94bda3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a94bda3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a94bda3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a94bda3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a94bda3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a94bda3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a94bda3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a94bda3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a94bda3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a94bda3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a94bda3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a94bda3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a94bda3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a94bda3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a94bda3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165. Viņš aizskar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Smagas nastas važām saistīts,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Biju vainas nomocīts.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roka mani skāra,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Viņā tagad izmainīts.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aizskar, mīlot aizskar,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prieks man sirdi piepilda,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Tajā brīdī es mainījos!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aizskar un pārveido.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ar Jēzu manā dzīvē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Tiku tīrīts, piepildīts.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Vienumēr es Viņu teikšu,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ausīs skaistais mūžības rīts.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aizskar, mīlot aizskar,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prieks man sirdi piepilda,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Tajā brīdī es mainījos!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aizskar un pārveido.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