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ijRMXco7Md2zL1E7L4svP644g6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2cf790b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2cf790b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2cf790b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2cf790b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2cf790b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2cf790b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2cf790b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2cf790b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2cf790b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2cf790b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2cf790b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2cf790b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2cf790b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2cf790b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2cf790b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2cf790b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2cf790b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2cf790b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2cf790b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2cf790b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2cf790b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2cf790b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2cf790b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2cf790b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2cf790b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2cf790b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2cf790b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2cf790b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2cf790b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2cf790b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2cf790b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2cf790b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2cf790b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2cf790b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2cf790b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2cf790b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2cf790b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2cf790b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2cf790b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2cf790b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2cf790b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2cf790b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2cf790b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2cf790b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2cf790b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2cf790b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2cf790b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2cf790b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2cf790b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2cf790b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2cf790b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2cf790b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2cf790b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2cf790b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2cf790b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2cf790b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2cf790b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2cf790b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2cf790b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2cf790b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2cf790b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2cf790b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2cf790b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2cf790b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2cf790b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2cf790b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2cf790b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164. Vienkāršais krusts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uz kalna stāv vienkāršs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nicināts krusts,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ar kaunu un apsmieklu krauts,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es mīlēju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tur Pestītājs mans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par upuri manis dēļ kauts.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tas vienkāršais krusts man ir dārgs,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arvien(u) tas dārgāks man būs;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šī krusta es pieglaudīšos,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par kroni tas godībā kļūs!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tas vienkāršais krusts,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Kuru pasaule smej,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ir brīnums arvienu vēl man;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tā Golgātā tiek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Nokauts nevainīgs Jērs,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Kuram godībā vieta bij’ gan.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tas vienkāršais krusts man ir dārgs,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arvien(u) tas dārgāks man būs;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šī krusta es pieglaudīšos,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par kroni tas godībā kļūs!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šim krustam arvien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Gribu uzticīgs būt,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ar’ pasaule mani sāk smiet;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ar to man tik vien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Ceļu iespējams veikt,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uz mājām tur godībā iet.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tas vienkāršais krusts man ir dārgs,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arvien(u) tas dārgāks man būs;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šī krusta es pieglaudīšos,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par kroni tas godībā kļūs!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