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9" roundtripDataSignature="AMtx7mhrqx7MnfxdQKDrgwA5fCAlcUQK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83fe739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83fe739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83fe739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83fe739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83fe739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83fe739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83fe739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83fe739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83fe739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83fe739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83fe739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83fe739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83fe739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83fe739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83fe739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83fe739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83fe739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83fe739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83fe739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83fe739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83fe739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83fe739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83fe739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83fe739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83fe739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83fe739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83fe739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83fe739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83fe739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83fe739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83fe739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83fe739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83fe739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83fe739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83fe739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83fe739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83fe739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83fe739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83fe739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83fe739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83fe739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83fe739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83fe739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83fe739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83fe739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83fe739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83fe739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83fe739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83fe739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83fe739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83fe739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83fe739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83fe739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83fe739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83fe739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83fe739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83fe739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83fe739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83fe739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83fe739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83fe739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83fe739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83fe739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83fe739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83fe739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83fe739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83fe739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162. Nāc krusta pakājē!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krusta pakājē pārdomās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mūsu Glābējs reiz nomira!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Cilvēks Tā upurī taisnots, svēts.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 Glābējam!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vārdam gods,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Pateicība Tam!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Viņa upurī taisnota.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 Glābējam!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esam brīnišķi izglābti.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Viņš, ļoti mīlot, mūs pieņēma,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Savu klātbūtni svētīja.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Godāts Viņa vārds!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vārdam gods,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Pateicība Tam!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Viņa upurī taisnota.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 Glābējam!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Jēzus kājām nāc pielūgsmē,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visdārgākais dvēselei!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mūs var atjaunot pilnībā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Mīlestības spēks!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vārdam gods,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Pateicība Tam!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Viņa upurī taisnota.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 Glābējam!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