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idcGnLdagxjPRQGtUEeQpanHPW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b6ba11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b6ba11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b6ba11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b6ba11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b6ba11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b6ba11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b6ba11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b6ba11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b6ba11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b6ba11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b6ba11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b6ba11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b6ba11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b6ba11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b6ba11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b6ba11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b6ba11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b6ba11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b6ba11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b6ba11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b6ba11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b6ba11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b6ba11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b6ba11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b6ba11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b6ba11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b6ba11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b6ba11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b6ba11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b6ba11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b6ba11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b6ba11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b6ba11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b6ba11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b6ba11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b6ba11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b6ba11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b6ba11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b6ba11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b6ba11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b6ba11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b6ba11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b6ba11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b6ba11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b6ba11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b6ba11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b6ba11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b6ba11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b6ba11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b6ba11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b6ba11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b6ba11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b6ba11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b6ba11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b6ba11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b6ba11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b6ba11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b6ba11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b6ba11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b6ba11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b6ba11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b6ba11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b6ba11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b6ba11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b6ba11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b6ba11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b6ba11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161. Sākumā Dievs brīnišķu dārzu radīja!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Sākumā Dievs brīnišķu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Dārzu radīja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 visbeidzot cilvēkus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ielika.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Dievišķie likumi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valdīja,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mums pats tos mācīja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Laimei, dzīvībai.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kad cilvēks grēkoja,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Dievam plāns bij’ cēls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šo zemi kritušo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Nāca Viņa Dēls.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Golgātā nomira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vietā Viņš,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nāves izglābtu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Visus, kas Tam tic.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Glābējs Jēzus lūdz par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Debesīs,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Svēto Garu sūtījis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kā vadoni.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Tēvs un Dēls, Svētais Gars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Kopā strādā tie,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uz zemes cilvēki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Tiktu pestīti.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