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6858000" cy="9144000"/>
  <p:embeddedFontLst>
    <p:embeddedFont>
      <p:font typeface="Open Sans Light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2" roundtripDataSignature="AMtx7mgTmjkbBaknW4mIJMDVZynLC2Ll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OpenSansLight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af379b9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af379b9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af379b9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af379b9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af379b9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af379b9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af379b9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af379b9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af379b9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af379b9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af379b9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af379b9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af379b9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af379b9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af379b9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af379b9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af379b9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af379b9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af379b9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af379b9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af379b9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af379b9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af379b9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af379b9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af379b9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af379b9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af379b9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af379b9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af379b9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af379b9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af379b9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af379b9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af379b9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af379b9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af379b9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af379b9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af379b9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af379b9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af379b9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af379b9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af379b9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af379b9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af379b9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af379b9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af379b9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af379b9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af379b9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af379b9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af379b9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af379b9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af379b9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af379b9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af379b9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af379b9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af379b9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af379b9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af379b9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af379b9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af379b9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af379b9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af379b9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af379b9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af379b9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af379b9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af379b9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af379b9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af379b9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160. Stāsti man vēsti par Jēzu!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vēsti par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Vēlreiz ļauj dzirdēt man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atkal par Jēzu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šo brīnišķīgo!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Atstājis Debesu godu,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Grēc’niekiem kalpot Viņš sāk,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Taisnais cieš netaisnu sodu,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 caur Tā brūcēm man nāk.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vēsti par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Vēlreiz ļauj dzirdēt man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atkal par Jēzu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šo brīnišķīgo!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vēlreiz par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Viņš drīz godībā 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Skatot tad Glābēju savu,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mana gavilēt sāks!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Pielūgdams ceļos te krītu,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gribu Tam pateikties.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Tam sacīt es drīkstu,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mans Draugs un mans Dievs.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vēsti par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Vēlreiz ļauj dzirdēt man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atkal par Jēzu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šo brīnišķīgo!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Bezgala laikā un telpā,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Nakšu un tumsas kur nav,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Skatīsim Viņu tad vaigā,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Brīdis tas tuvojas jau.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Šīs zemes sāpes un mokas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Aizmirstas mūžam tad būs,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Vienīgi caururbtās rokas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Pagātnē atsauks vēl mūs.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26" name="Google Shape;226;p10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vēsti par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Vēlreiz ļauj dzirdēt man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Stāsti man atkal par Jēzu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Vēsti šo brīnišķīgo!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