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i4jqPr9zBxuhqbgxHm91a9W/2Bp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470341" y="3525982"/>
            <a:ext cx="1121003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16. Lielais Dievs, cik varens Tu!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52400" y="612844"/>
            <a:ext cx="1188720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Lielais  Dievs, cik varens Tu!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Debess, zeme, visas lietas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Radītas ar gudrību.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Tavi darbi visās vietās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godu sludina,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Tavu spēku cildina.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487680" y="596902"/>
            <a:ext cx="1121664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Neskaitāmi eņģeļi,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Kuri mājo Debess telpā,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Ķerubi un serafi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Dzied Tev augstas slavas dziesmas,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Tevim steidzas godu dot: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“Svēts, svēts, svēts, Kungs Cebaot!”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487680" y="658437"/>
            <a:ext cx="11216640" cy="56323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pa visu pasauli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Katrā tautā, katrā zemē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Tavi ļaudis priecīgi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Slavē Tevi, Radītāju.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Tavs vārds tiek godināts</a:t>
            </a:r>
            <a:b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Šeit un visā mūžībā!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