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12192000"/>
  <p:notesSz cx="6858000" cy="9144000"/>
  <p:embeddedFontLst>
    <p:embeddedFont>
      <p:font typeface="Open Sans Light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0" roundtripDataSignature="AMtx7miM3LN3jcxwnXQ/ZkAhpVakSlLOZ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OpenSansLight-bold.fntdata"/><Relationship Id="rId16" Type="http://schemas.openxmlformats.org/officeDocument/2006/relationships/font" Target="fonts/OpenSansLight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Light-boldItalic.fntdata"/><Relationship Id="rId6" Type="http://schemas.openxmlformats.org/officeDocument/2006/relationships/slide" Target="slides/slide1.xml"/><Relationship Id="rId18" Type="http://schemas.openxmlformats.org/officeDocument/2006/relationships/font" Target="fonts/OpenSansLight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41" name="Google Shape;141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64996" y="3727420"/>
            <a:ext cx="105861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159. Pie Pestītāja krusta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Pestītāja krusta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priecīgs pieķeros,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svētā ēnā atspirgstos,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esmu piekusis.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mana sirds no jauna gūst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Sev mieru brīnišķu,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bēdas daudzreiz uzmācas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mani gurdina.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droša, svēta vieta,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stipra klints ir tā,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 mīlestībā lielais Dievs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mani satiekas!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sentēvs Jēkabs sapņoja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Debess kāpnēm reiz,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Kristus krusts man parāda,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nokļūt mūžībā.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Šis krusts ir tas, kur Jēzus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mani nomira,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grēku nasta mokoša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 tiktu noņemta.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Savas rokas caururbtās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Pār katru izstiepj vēl,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Tās vien(u)mēr ir gatavas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Glābt to, kas pazudis.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7" name="Google Shape;137;p8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8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krusta klusā ēnā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Jēzus palikšu;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citas gaismas negribu,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Kungs, mana gaisma Tu!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44" name="Google Shape;144;p9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9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zūd man visa pasaule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viss, ko tā var dot,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krusta mana dvēsele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Var visu iemantot.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