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iEHoe9AoGKtUF4DyrFKmFTi9oS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158. Pestītājam vietas nav(a)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Pestītājam vietas nav(a),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Viņš atnāk pasaulē.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Katram šeit virs zemes vieta,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jāguļ silītē.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Ļaužu drūzmas pilda mājas,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Ķēniņš kūtī uzņemts tiek,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gani ap to stājas,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Citiem laika neatliek.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šīs grēku zemes saltās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vietu neatrod.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Sirdis, naida važās kaltas,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Mīlestību nesaprot.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gaidīja kā soģi,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Valdnieku uz zemes šīs,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kā sāpju vīrs še nāca,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valsts bij' Debesīs.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 velti būtu nācis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Pasaulē, ak, Pestītāj?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nekur Tev vietas nav(a),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šo zemi neatstāj!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 man Tavu balsi dzirdēt,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 laimes nav nekur.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nāc Tu manā sirdī,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mūžam paliec tur!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