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g1sD2uQEql7MiqaHp8VqX3LwzQ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72fda4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72fda4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72fda4d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72fda4d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72fda4d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72fda4d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72fda4d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72fda4d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72fda4d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72fda4d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72fda4d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72fda4d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72fda4d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72fda4d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72fda4d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72fda4d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72fda4d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72fda4d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72fda4d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72fda4d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72fda4d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72fda4d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72fda4d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72fda4d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72fda4d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72fda4d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72fda4d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72fda4d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72fda4d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72fda4d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72fda4d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72fda4d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72fda4d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72fda4d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72fda4d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72fda4d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72fda4d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72fda4d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72fda4d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72fda4d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72fda4d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72fda4d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72fda4d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72fda4d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72fda4d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72fda4d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72fda4d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72fda4d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72fda4d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72fda4d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72fda4d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72fda4d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72fda4d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72fda4d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72fda4d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72fda4d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72fda4d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72fda4d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72fda4d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72fda4d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72fda4d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72fda4d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72fda4d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72fda4d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72fda4d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72fda4d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72fda4d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157. Jauna dzīve dāvāta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Jauna dzīve dāvāta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no Tevis Golgātā.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 būtu sekmīga,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 mani, Jēzu!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gribu izpildīt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no jauna spēku dod,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palīdzot,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 mani, Jēzu!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Žēlastību neatrauj,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Bēdās mīļām rokām skauj!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Jaunām cīņām celties ļauj,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 mani, Jēzu!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Klausi manu lūgšanu,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Neliedz Savu tuvumu!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es sniegtu mūžību,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 mani, Jēzu!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