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nEV96BliVHZgEtCOyIyZpe5zS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156. Pēdējais laiks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Pēdējais laiks ir atstāt visu ļaunu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Mūžībai vārti drīz jau atvērsies –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vienprātībā vadīt dzīvi īstu,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piedot, aizmirst, kā to māca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skats mums krustu uzlūko,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glabā sevī Jēzu vienīgo!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Jēzus lūdz vissvētākajā vietā,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brāļu mīlestība sirdī kvēl,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mūsu dēļ Viņš grūtas mokas cieta,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ienaidnieki Viņam bijām vēl.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skats mums krustu uzlūko,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glabā sevī Jēzu vienīgo!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iesim uzticīgi Jēzus pēdās,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Degs mūsu sirdī mīlestības kvēls,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goda vainagus no tīra zelta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Sniegs jaunā rītā mums pats Dieva Dēls.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skats mums krustu uzlūko,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glabā sevī Jēzu vienīgo!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