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</p:sldIdLst>
  <p:sldSz cy="6858000" cx="12192000"/>
  <p:notesSz cx="6858000" cy="9144000"/>
  <p:embeddedFontLst>
    <p:embeddedFont>
      <p:font typeface="Open Sans Light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16" roundtripDataSignature="AMtx7mhn4/z9PpVve+14zu3unc1JSwrJr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font" Target="fonts/OpenSansLight-bold.fntdata"/><Relationship Id="rId12" Type="http://schemas.openxmlformats.org/officeDocument/2006/relationships/font" Target="fonts/OpenSansLight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boldItalic.fntdata"/><Relationship Id="rId14" Type="http://schemas.openxmlformats.org/officeDocument/2006/relationships/font" Target="fonts/OpenSansLight-italic.fntdata"/><Relationship Id="rId16" Type="http://customschemas.google.com/relationships/presentationmetadata" Target="meta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9f70164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9f70164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9f70164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9f70164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9f70164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9f70164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9f70164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9f70164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9f70164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9f70164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9f70164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9f70164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9f70164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9f70164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9f70164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9f70164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9f70164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9f70164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9f70164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9f70164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9f70164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9f70164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9f70164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9f70164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9f70164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9f70164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9f70164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9f70164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9f70164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9f70164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9f70164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9f70164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9f70164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9f70164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9f70164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9f70164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9f70164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9f70164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9f70164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9f70164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9f70164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9f70164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9f70164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9f70164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9f70164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9f70164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9f70164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9f70164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9f70164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9f70164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9f70164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9f70164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9f70164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9f70164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9f70164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9f70164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9f70164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9f70164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9f70164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9f70164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9f70164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9f70164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9f70164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9f70164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9f70164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9f70164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9f70164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155. Pār visiem spēkiem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visiem spēkiem un valdniekiem,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dabu skaisto un visu radīto,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gudrību, kas cilvēkam ir dota,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Esi, Dievs, Tu visa pirmsākums!</a:t>
            </a:r>
            <a:endParaRPr b="0" i="0" sz="5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visiem troņiem un vareniem,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bagātību un visiem dārgumiem,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 brīnumiem, jebkad kas notikuši,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 neviens, kurš līdzās stātos Tev!</a:t>
            </a:r>
            <a:endParaRPr b="0" i="0" sz="5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241280" y="335292"/>
            <a:ext cx="134530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Nāci Tu, lai krustā nomirtu,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nicināts, Tu atstumts, pazemots.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kā zieds dubļos iemīts tiki,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gāji Tu šo ceļu, Kungs, manis dēļ. </a:t>
            </a:r>
            <a:endParaRPr b="0" i="0" sz="5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