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0" roundtripDataSignature="AMtx7mjgkOs1DFYFGQy7iGkVRlURRlpn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27893ba2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27893ba2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27893ba2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27893ba2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27893ba2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27893ba2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27893ba2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27893ba2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27893ba2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27893ba2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27893ba2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27893ba2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27893ba2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27893ba2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27893ba2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27893ba2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27893ba2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27893ba2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27893ba2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27893ba2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27893ba2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27893ba2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27893ba2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27893ba2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27893ba2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27893ba2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27893ba2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27893ba2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27893ba2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27893ba2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27893ba2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27893ba2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27893ba2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27893ba2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27893ba2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27893ba2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27893ba2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27893ba2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27893ba2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27893ba2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27893ba2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27893ba2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27893ba2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27893ba2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27893ba2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27893ba2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27893ba2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27893ba2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27893ba2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27893ba2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27893ba2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27893ba2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27893ba2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27893ba2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27893ba2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27893ba2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27893ba2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27893ba2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27893ba2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27893ba2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27893ba2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27893ba2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27893ba2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27893ba2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27893ba2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27893ba2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27893ba2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154. Ne manis paša nopelnā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manis paša nopelnā,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manā spēkā vērtība,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 Kristus mīlestība tā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kur krusts.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manā veiksmē vērtība,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zaudējumos, uzvarā,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 Kristus asins nopelnā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kur krusts.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ir mans prieka avots,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Viņā atspirgst, atjaunojas gars.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Apmierināts, laimīgs esmu;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Dieva bērns Tā dārgā tuvumā.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tā kā ziedi novīstam,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dzīves laiks tik strauji zūd.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dzīvība mums dāvāta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kur krusts.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nelielīšos gudrībā,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lepošos, ka pazīstu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Kristu kalnā, Golgātā,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kur krusts.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ir mans prieka avots,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Viņā atspirgst, atjaunojas gars.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Apmierināts, laimīgs esmu;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Dieva bērns Tā dārgā tuvumā.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 Kristū man ir vērtība,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zinu savu niecību,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Kristus mani atpirka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kur krusts.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