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9" roundtripDataSignature="AMtx7mhE9o2L18PhQG6STN2NTGsrAKiQ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1d02aca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1d02aca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1d02aca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1d02aca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1d02aca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1d02aca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1d02aca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1d02aca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1d02aca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1d02aca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1d02aca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1d02aca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1d02aca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1d02aca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1d02aca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1d02aca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1d02aca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1d02aca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1d02aca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1d02aca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1d02aca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1d02aca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1d02aca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1d02aca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1d02aca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1d02aca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1d02aca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1d02aca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1d02aca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1d02aca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1d02aca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1d02aca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1d02aca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1d02aca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1d02aca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1d02aca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1d02aca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1d02aca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1d02aca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1d02aca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1d02aca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1d02aca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1d02aca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1d02aca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1d02aca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1d02aca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1d02aca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1d02aca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1d02aca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1d02aca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1d02aca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1d02aca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1d02aca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1d02aca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1d02aca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1d02aca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1d02aca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1d02aca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1d02aca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1d02aca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1d02aca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1d02aca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1d02aca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1d02aca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1d02aca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1d02aca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1d02aca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153. Jēzus Krusta tuvumā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krusta tuvumā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Vienmēr gribu mājot.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Dzīvīb’s straume plūst no tā,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Slāpes remdinājot.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krusts, Jēzus krusts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Mūžam mana slava!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Cieši pie tā turoties,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Baiļu man vairs nav(a).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šī krusta mācījos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Atzīt savus grēkus,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Dzīvīb’s straumē mazgājos,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Guvu jaunus spēkus.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krusts, Jēzus krusts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Mūžam mana slava!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Cieši pie tā turoties,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Baiļu man vairs nav(a).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šo krustu raudzīties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Gribu katru dienu,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straumē mazgāties,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Šķīstīties arvien(u).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krusts, Jēzus krusts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Mūžam mana slava!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Cieši pie tā turoties,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Baiļu man vairs nav(a).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