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jC2qk8uk9ZTTh5JjW9K9H9Q9Mn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152. Lai slavas dziesma sirsnīga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slavas dziesma sirsnīga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grēcinieku Glābējam,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upurus lai pienesam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Debess, zemes Ķēniņam!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tiešām slavu pelnījis,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mūs tik dārgi atpircis,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mūs tik dārgi atpircis.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Debess godu atstāja,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atpestītu pasauli,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grēku nastu atņēma,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Dieva bērniem darīja.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Viņa darbu sludinām,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dzīvi godinām,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dzīvi godinām!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prieks, ka mums ir pieeja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Dieva troņa augstībā,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katra klusa lūgšana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Jēzus vārdā pieņemta!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Jaunā Zemē nokļūsim,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Jēzu mūžam slavēsim,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Jēzu mūžam slavēsim!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