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iAp1QDi4VspUu6IkhIfxHqrhh1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065f8389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065f8389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065f8389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065f8389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065f8389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065f8389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065f8389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065f8389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065f8389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065f8389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065f8389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065f8389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065f8389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065f8389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065f8389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065f8389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065f8389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065f8389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065f8389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065f8389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065f8389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065f8389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065f8389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065f8389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065f8389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065f8389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065f8389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065f8389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065f8389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065f8389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065f8389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065f8389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065f8389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065f8389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065f8389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065f8389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065f8389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065f8389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065f8389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065f8389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065f8389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065f8389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065f8389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065f8389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065f8389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065f8389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065f8389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065f8389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065f8389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065f8389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065f8389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065f8389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065f8389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065f8389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065f8389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065f8389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065f8389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065f8389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065f8389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065f8389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065f8389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065f8389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065f8389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065f8389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065f8389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065f8389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065f8389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151. Kungs, Tu mīlestībā nāci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Tu mīlestībā nāci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šo grēka pasauli.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pie krusta katru glābi,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Atvēri mums Debesis.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Kungs, Tevi mēs mīlam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 pateicamies,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Tu Golgātas kalnā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Pestīšanu mums nes.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Tavas rokas katru svētī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Brīnišķīgām dāvanām.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mieru Tu mums dodi,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Prieku arī ikdienā.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Kungs, Tevi mēs mīlam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 pateicamies,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Tu Golgātas kalnā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Pestīšanu mums nes.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Tu nāksi uz šo zemi,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 visus ņemtu līdz.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savas acis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Paceļam uz debesīm.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Kungs, Tevi mēs mīlam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 pateicamies,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Tu Golgātas kalnā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Pestīšanu mums nes.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