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</p:sldIdLst>
  <p:sldSz cy="6858000" cx="12192000"/>
  <p:notesSz cx="6858000" cy="9144000"/>
  <p:embeddedFontLst>
    <p:embeddedFont>
      <p:font typeface="Open Sans Light"/>
      <p:regular r:id="rId14"/>
      <p:bold r:id="rId15"/>
      <p:italic r:id="rId16"/>
      <p:boldItalic r:id="rId1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http://customooxmlschemas.google.com/">
      <go:slidesCustomData xmlns:go="http://customooxmlschemas.google.com/" r:id="rId18" roundtripDataSignature="AMtx7mg49PdEPdotO75b9uvkBGWhGTUWk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384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font" Target="fonts/OpenSansLight-bold.fntdata"/><Relationship Id="rId14" Type="http://schemas.openxmlformats.org/officeDocument/2006/relationships/font" Target="fonts/OpenSansLight-regular.fntdata"/><Relationship Id="rId17" Type="http://schemas.openxmlformats.org/officeDocument/2006/relationships/font" Target="fonts/OpenSansLight-boldItalic.fntdata"/><Relationship Id="rId16" Type="http://schemas.openxmlformats.org/officeDocument/2006/relationships/font" Target="fonts/OpenSansLight-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18" Type="http://customschemas.google.com/relationships/presentationmetadata" Target="meta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lv-LV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86" name="Google Shape;86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92" name="Google Shape;92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99" name="Google Shape;99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06" name="Google Shape;106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13" name="Google Shape;113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20" name="Google Shape;120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27" name="Google Shape;127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4" name="Google Shape;134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0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0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8" name="Google Shape;18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12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" name="Google Shape;28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3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13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4" name="Google Shape;34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4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14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5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15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7" name="Google Shape;47;p15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8" name="Google Shape;48;p15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9" name="Google Shape;49;p15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0" name="Google Shape;50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7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7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17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8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8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8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1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9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1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0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20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2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2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2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9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"/>
          <p:cNvSpPr txBox="1"/>
          <p:nvPr/>
        </p:nvSpPr>
        <p:spPr>
          <a:xfrm>
            <a:off x="470341" y="5586901"/>
            <a:ext cx="2842665" cy="39459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4000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32"/>
              <a:buFont typeface="Arial"/>
              <a:buNone/>
            </a:pPr>
            <a:r>
              <a:t/>
            </a:r>
            <a:endParaRPr b="0" i="0" sz="2332" u="none" cap="none" strike="noStrike">
              <a:solidFill>
                <a:srgbClr val="FFFFF9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89" name="Google Shape;89;p1"/>
          <p:cNvSpPr txBox="1"/>
          <p:nvPr>
            <p:ph type="ctrTitle"/>
          </p:nvPr>
        </p:nvSpPr>
        <p:spPr>
          <a:xfrm>
            <a:off x="964996" y="3727420"/>
            <a:ext cx="10586100" cy="1096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6000"/>
              <a:buFont typeface="Calibri"/>
              <a:buNone/>
            </a:pPr>
            <a:r>
              <a:rPr b="1" lang="lv-LV">
                <a:solidFill>
                  <a:schemeClr val="lt1"/>
                </a:solidFill>
              </a:rPr>
              <a:t>150. Krusts laistās kalna galā</a:t>
            </a:r>
            <a:endParaRPr b="1">
              <a:solidFill>
                <a:schemeClr val="lt1"/>
              </a:solidFill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p2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Krusts laistās kalna galā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Un tālu starus met,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Uz brīnišķīgo kalnu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Mazs ērkšķu celiņš ved.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3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02" name="Google Shape;102;p3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" name="Google Shape;103;p3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Šis celiņš šaurs, un tomēr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Tik daudzi staigā to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Un starojošo krustu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Kā laimi uzlūko.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4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09" name="Google Shape;109;p4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0" name="Google Shape;110;p4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Vai arī tavas ilgas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Šie gaismas stari sauc,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Vai arī tavas gaitas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Uz krusta kalnu trauc?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5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16" name="Google Shape;116;p5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7" name="Google Shape;117;p5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Vai ērkšķi tevi baida?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Viens galvā nesa tos!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Tie mūžībā arvienu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Vēl gaismu izstaros.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6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23" name="Google Shape;123;p6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4" name="Google Shape;124;p6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Ne ilgi vairs šie stari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No krusta kalna līs,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Un laimīgs tas, kas ceļu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Jau turpu atradis.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7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30" name="Google Shape;130;p7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1" name="Google Shape;131;p7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Es atradu šo kalnu,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Sirds ticībā man dzied,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Ka ceļš uz Debess mājām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Šim kalnam pāri iet.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2023-10-06T20:25:52Z</dcterms:created>
  <dc:creator>Jana Janišauska</dc:creator>
</cp:coreProperties>
</file>