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iy2bqcqCweObChwCzlmvMYu2xk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OpenSansLight-boldItalic.fntdata"/><Relationship Id="rId6" Type="http://schemas.openxmlformats.org/officeDocument/2006/relationships/slide" Target="slides/slide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41" name="Google Shape;14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470341" y="3525982"/>
            <a:ext cx="1121003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15. Lai skan slava nebeidzama!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193800" y="1158240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skan slava nebeidzama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Tam, kas valda radībā!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Dabā, dzīvē saskatāma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rokas vadība.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637520" y="335292"/>
            <a:ext cx="137160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1193800" y="1158240"/>
            <a:ext cx="1026668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Cilvēkbērns, ak, neciet klusu,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pat visa daba zied!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lai plaukst uz gaismas pusi,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lai slavu Dievam dzied!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1193800" y="1158240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Zilā, dzidrā debess tālē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Koki zaru rokas ceļ.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Pretī gaismai, pretī saulei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ziedi plaukst un zeļ.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637520" y="335292"/>
            <a:ext cx="137160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1193800" y="1158240"/>
            <a:ext cx="1026668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Cilvēkbērns, ak, neciet klusu,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pat visa daba zied!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lai plaukst uz gaismas pusi,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lai slavu Dievam dzied!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1193800" y="1158240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Iznīcīgs kā zieds tu esi,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Ātri pienāk dzīves riets,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reiz mūžam ziedēt spēsi,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būs ceļš ar Jēzu iets.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637520" y="335292"/>
            <a:ext cx="137160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1193800" y="1158240"/>
            <a:ext cx="1026668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Cilvēkbērns, ak, neciet klusu,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pat visa daba zied!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lai plaukst uz gaismas pusi,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lai slavu Dievam dzied!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7" name="Google Shape;137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8"/>
          <p:cNvSpPr txBox="1"/>
          <p:nvPr/>
        </p:nvSpPr>
        <p:spPr>
          <a:xfrm>
            <a:off x="1193800" y="1158240"/>
            <a:ext cx="98044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kā koki zaļos zarus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savas rokas sniedz,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tumsai, maldiem pāri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Gaismas ceļā soļus liec!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4" name="Google Shape;144;p9"/>
          <p:cNvSpPr txBox="1"/>
          <p:nvPr/>
        </p:nvSpPr>
        <p:spPr>
          <a:xfrm>
            <a:off x="10637520" y="335292"/>
            <a:ext cx="137160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 txBox="1"/>
          <p:nvPr/>
        </p:nvSpPr>
        <p:spPr>
          <a:xfrm>
            <a:off x="1193800" y="1158240"/>
            <a:ext cx="1026668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Cilvēkbērns, ak, neciet klusu,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pat visa daba zied!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lai plaukst uz gaismas pusi,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Sirds lai slavu Dievam dzied!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