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harcWVECrwP7ArOAXM1wsuZHzk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10173591_0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10173591_0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10173591_0_93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10173591_0_93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10173591_0_9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10173591_0_9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10173591_0_9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10173591_0_9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10173591_0_9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10173591_0_9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10173591_0_10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10173591_0_10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10173591_0_10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10173591_0_10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10173591_0_10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10173591_0_109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10173591_0_109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10173591_0_10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10173591_0_10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10173591_0_10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10173591_0_1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10173591_0_115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10173591_0_115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10173591_0_1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10173591_0_1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10173591_0_1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10173591_0_122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10173591_0_122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10173591_0_122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10173591_0_122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10173591_0_122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10173591_0_1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10173591_0_1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10173591_0_1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10173591_0_1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10173591_0_1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10173591_0_1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10173591_0_1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10173591_0_136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10173591_0_136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10173591_0_136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10173591_0_13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10173591_0_13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10173591_0_13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10173591_0_143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10173591_0_143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10173591_0_143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10173591_0_14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10173591_0_14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10173591_0_14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10173591_0_15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10173591_0_150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10173591_0_15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10173591_0_15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10173591_0_15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10173591_0_156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10173591_0_156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10173591_0_15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10173591_0_15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10173591_0_15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10173591_0_8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10173591_0_8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10173591_0_8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10173591_0_8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10173591_0_8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10173591_0_82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10173591_0_82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149. Krusta spēks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Krustam tuvojos 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Krustam vienkāršajam,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jau gadsimtus nemainīgs stāv.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tā upuris svēts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Grēka dēļ pienests liels,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mums mieru un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Dzīvību sniedz.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krustam ir brīnišķīgs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no viņa svēts miers sirdī plūst.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Krusta pakājē cerība aust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godībā mūžīgi būt.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vienkāršais krusts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Grēka važas spēj lauzt,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tu ticībā uzlūko to.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Rimstas smeldze, ko sniedz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Grēka izmisums smags,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Apklust sāpes tad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Visskaudrākās.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krustam ir brīnišķīgs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no viņa mums piedots tiek grēks.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Krusta pakājē cerība aust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godībā mūžīgi būt.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lūdzos Tev, Tēvs,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ticēt un 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Krusta sāpes ar prieku šeit nest.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 mīlēt 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kā visdārgāko,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Kristum vienumēr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Uzticēties.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krustam ir brīnišķīgs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tas māca mūs mīlēt un lūgt.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Krusta pakājē cerība aust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godībā mūžīgi būt.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