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DjWx4eJF+u1Z5jLxRy8gZ53RC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879c5a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879c5a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879c5a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879c5a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879c5a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879c5a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879c5a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879c5a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879c5a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879c5a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879c5a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879c5a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879c5a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879c5a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879c5a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879c5a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879c5a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879c5a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879c5a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879c5a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879c5a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879c5a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879c5a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879c5a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879c5a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879c5a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879c5a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879c5a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879c5a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879c5a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879c5a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879c5a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879c5a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879c5a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879c5a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879c5a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879c5a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879c5a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879c5a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879c5a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879c5a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879c5a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879c5a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879c5a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879c5a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879c5a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879c5a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879c5a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879c5a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879c5a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879c5a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879c5a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879c5a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879c5a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879c5a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879c5a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879c5a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879c5a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879c5a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879c5a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879c5a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879c5a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879c5a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879c5a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879c5a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879c5a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879c5a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148. Kristus </a:t>
            </a:r>
            <a:r>
              <a:rPr b="1" lang="lv-LV">
                <a:solidFill>
                  <a:schemeClr val="lt1"/>
                </a:solidFill>
              </a:rPr>
              <a:t>–</a:t>
            </a:r>
            <a:r>
              <a:rPr b="1" lang="lv-LV">
                <a:solidFill>
                  <a:schemeClr val="lt2"/>
                </a:solidFill>
              </a:rPr>
              <a:t> Augstais Priesteris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nonāca uz šīs zemes mūs glābt,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Roku mums pasniedza mīlestībā.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 ieradās Kristus kā cerības gaisma,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Augstais Priesteris mierināt sirdis,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Žēlot un sargāt.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Pestīšanas darbs ir Dieva noslēpums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Vietā vissvētākā.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Neizprasta vēl,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vajadzīga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Kalpošana šī tik dievišķā.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atnāca krustu nevainīgs nest,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Vārtus uz mūžību mums vaļā vērt.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lūdza, lai piedotu Tēvs mūsu grēkus,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Augstais Priesteris kalpoja katram,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visus glābtu.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Pestīšanas darbs ir Dieva noslēpums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Vietā vissvētākā.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Neizprasta vēl,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vajadzīga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Kalpošana šī tik dievišķā.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Tēva godībā atnāca Viņš,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troņa, balti un svinīgi tērpts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lūdza par katru, kam ilgas pēc Dieva.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Augsto Priesteri Kristu mēs sveicam,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visus glāba!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Pestīšanas darbs ir Dieva noslēpums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Vietā vissvētākā.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Neizprasta vēl,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vajadzīga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Kalpošana šī tik dievišķā.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