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hriSkOqQKlGtAxokR5R8CBnEs1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4648688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4648688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4648688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4648688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4648688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4648688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4648688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4648688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4648688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4648688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4648688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4648688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4648688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4648688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4648688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4648688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4648688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4648688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4648688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4648688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4648688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4648688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4648688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4648688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4648688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4648688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4648688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4648688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4648688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4648688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4648688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4648688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4648688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4648688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4648688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4648688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4648688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4648688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4648688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4648688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4648688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4648688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4648688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4648688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4648688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4648688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4648688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4648688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4648688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4648688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4648688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4648688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4648688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4648688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4648688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4648688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4648688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4648688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4648688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4648688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4648688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4648688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4648688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4648688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4648688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4648688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4648688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147. Kluss un mazs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Kluss un mazs pie Tava krusta,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vienmēr labprāt apstājos.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Bezgalīgā mīlestībā,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Līdzi dziļi ciešot, ieskatos.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vēl maz es nojaust spēju,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Tomēr mani salauž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Cēlums neredzēts.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 lauž cēlums Tavs vēl neredzēts.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Krusts ir brīnums manās acīs,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pats Dievs kā cilvēks, cilvēks mirst.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Tāda notikuma varā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Grēka saitēm, saitēm jāizirst.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Jauni spēki, jaunas domas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Manā sirdī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Gara spēkā veidojas,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klusu Tev vien pieķeras.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Kluss un mazs pie Tava krusta,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vienmēr labprāt apstājos.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Bezgalīgā mīlestībā,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Līdzi dziļi ciešot, ieskatos.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vēl maz es nojaust spēju,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Tomēr mani salauž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Cēlums neredzēts.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 lauž cēlums Tavs vēl neredzēts.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