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ghWXpfdlCtOKcM8vG8bdiI2Yur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146. Kāds prieks, kāda laime tā!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prieks, kāda laime tā – pestītam būt,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apziņas mocībām reiz brīvam kļūt!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Jēzu es ieguvu šo uzvaru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grēcīgām kārībām, kam vergoju.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prieks, neizsakāms prieks!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Jēzus asinīm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Kļūst grimis grēcinieks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Baltāks kā sniegs.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prieks, īsta laime tā – pestītam būt!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Klīst rūpes, žūst asaras, sirds mieru jūt.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prieks, kādu izjust var pestītā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laimīga nākotne tai pretī mirdz!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prieks, neizsakāms prieks!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Jēzus asinīm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Kļūst grimis grēcinieks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Baltāks kā sniegs.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Jēzu, mans Pestītāj, cik labi gan,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Tevi šeit staigājot, tad miers ir man!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kad, Jēzu, nāksi Tu, kāds prieks tad būs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mūžīgās godības man daļa kļūs!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prieks, neizsakāms prieks!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Jēzus asinīm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Kļūst grimis grēcinieks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Baltāks kā sniegs.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