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iUAYEUdpHkB+CXiYoohVyJPe5g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145. Jēzus, mūsu Glābējs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Jēzus, mūsu Glābējs, par mums nomiris,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Savas asinis pie krusta izlējis,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Pestīšanas darbu visu pabeidzis,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Debesīs pie Sava Tēva aizgājis.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Modrīgi lai gaidām drošā ticībā,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Jēzus nāks mūs uzņemt godībā!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Apklusīs tad visas mūsu nopūtas,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Piepildītas visas mūsu ilgas būs.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Tagad Viņš ir augšā, Debess svētnīcā,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Savām asinīm tur Jēzus iegāja,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Viņš visus grēkus no mums atņemtu,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Mūs ar Debess Tēvu salīdzinātu.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Modrīgi lai gaidām drošā ticībā,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Jēzus nāks mūs uzņemt godībā!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Apklusīs tad visas mūsu nopūtas,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Piepildītas visas mūsu ilgas būs.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Svinīgs ir šis brīdis, kurā dzīvojam,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mēs Jēzu gaidām godā atnākam;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Tādēļ visu ļauno lai mēs atstājam,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Pazemīgā garā Viņam kalpojam.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Modrīgi lai gaidām drošā ticībā,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Kamēr Jēzus nāks mūs uzņemt godībā!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Apklusīs tad visas mūsu nopūtas,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Piepildītas visas mūsu ilgas būs.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