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embeddedFontLst>
    <p:embeddedFont>
      <p:font typeface="Open Sans Light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8" roundtripDataSignature="AMtx7miKqEr4YIlAyqVD782woU1ffFUw/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OpenSansLight-bold.fntdata"/><Relationship Id="rId14" Type="http://schemas.openxmlformats.org/officeDocument/2006/relationships/font" Target="fonts/OpenSansLight-regular.fntdata"/><Relationship Id="rId17" Type="http://schemas.openxmlformats.org/officeDocument/2006/relationships/font" Target="fonts/OpenSansLight-boldItalic.fntdata"/><Relationship Id="rId16" Type="http://schemas.openxmlformats.org/officeDocument/2006/relationships/font" Target="fonts/OpenSansLight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0" name="Google Shape;12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27" name="Google Shape;127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64996" y="3727420"/>
            <a:ext cx="105861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144. Jēzus, mans Glābējs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Jēzus, mans Glābējs, ļoti mīl mani,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Viņa rokās ierakstīts esmu.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Nespēs nekas vairs no Viņa šķirt,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ir Valdnieks mans!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9936480" y="335292"/>
            <a:ext cx="16501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Piederu es nu Jēzum,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Pieder nu Jēzus man,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Mūžīgi mūžam Jēzus mans,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Piederu Viņam es!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Tad, kad no Jēzus tālu vēl biju,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Spītīgi savu ceļu kad gāju,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tad mani mīlēja jau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mani izglāba!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9936480" y="335292"/>
            <a:ext cx="16501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Piederu es nu Jēzum,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Pieder nu Jēzus man,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Mūžīgi mūžam Jēzus mans,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Piederu Viņam es!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Priecīgi dziedu tagad es Jēzum,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Mūžīgi mūžam Viņam lai slava,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Glābēja rokās ierakstīts es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Droši Viņš mani nes!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9936480" y="335292"/>
            <a:ext cx="16501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1" name="Google Shape;131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Piederu es nu Jēzum,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Pieder nu Jēzus man,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Mūžīgi mūžam Jēzus mans,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Piederu Viņam es!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