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gJMe9LhZ6O6gYtkxg0OhUKrDDG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43bc8ef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43bc8ef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43bc8ef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43bc8ef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43bc8ef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43bc8ef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43bc8ef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43bc8ef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43bc8ef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43bc8ef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43bc8ef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43bc8ef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43bc8ef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43bc8ef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43bc8ef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43bc8ef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43bc8ef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43bc8ef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43bc8ef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43bc8ef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43bc8ef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43bc8ef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43bc8ef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43bc8ef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43bc8ef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43bc8ef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43bc8ef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43bc8ef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43bc8ef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43bc8ef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43bc8ef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43bc8ef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43bc8ef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43bc8ef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43bc8ef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43bc8ef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43bc8ef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43bc8ef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43bc8ef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43bc8ef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43bc8ef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43bc8ef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43bc8ef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43bc8ef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43bc8ef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43bc8ef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43bc8ef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43bc8ef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43bc8ef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43bc8ef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43bc8ef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43bc8ef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43bc8ef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43bc8ef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43bc8ef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43bc8ef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43bc8ef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43bc8ef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43bc8ef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43bc8ef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43bc8ef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43bc8ef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43bc8ef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43bc8ef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43bc8ef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43bc8ef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43bc8ef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143. Jēzu, pie Tevis nāku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pie Tevis nāku tāds, kāds esmu 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pieņem mani – ļaunu, grēcīgu.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es nāku tad, jo zinu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Nespēju pats labāks kļūt,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nopelns Tavs man dod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visu, kas man vajadzīgs.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krusta nopelnā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mana dzīve mainīta,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man roku pretī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 un mani sauc.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es Tavai balsij šodien atsaucos,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jūtu – pietiek melot pašam sev!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Manu gājumu Tu redzi,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Manas domas lasi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paslēpties no Tevis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nespēju un negribu!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Zini visu Tu par mani,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arī, kas no Tevis šķir,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Lūdzu, atņem to un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Šķīsti mani Tu!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vienīgais spēj mani pārveidot,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tāpēc visu sevi atdodu.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nav jāpaliek, kāds esmu,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es vēlos labāks kļūt,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Tavā spēkā,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varu tāds, kā vēlos, būt!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 dzīve Tavās rokās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 svētota un tīra kļūt,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spētu citiem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parādīt.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9753600" y="1910080"/>
            <a:ext cx="508000" cy="316992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10566400" y="3088640"/>
            <a:ext cx="8737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