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jH/k3k6UqYbaXNhRabSV/D41Bt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9f53737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9f53737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9f53737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9f53737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9f53737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9f53737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9f53737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9f53737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9f53737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9f53737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9f53737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9f53737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9f53737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9f53737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9f53737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9f53737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9f53737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9f53737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9f53737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9f53737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9f53737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9f53737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9f53737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9f53737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9f53737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9f53737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9f53737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9f53737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9f53737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9f53737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9f53737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9f53737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9f53737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9f53737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9f53737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9f53737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9f53737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9f53737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9f53737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9f53737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9f53737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9f53737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9f53737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9f53737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9f53737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9f53737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9f53737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9f53737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9f53737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9f53737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9f53737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9f53737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9f53737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9f53737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9f53737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9f53737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9f53737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9f53737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9f53737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9f53737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9f53737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9f53737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9f53737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9f53737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9f53737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9f53737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9f53737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142. Jēzu, mūsu Glābēj, Tu reiz nomiri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mūsu Glābēj, Tu reiz nomiri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par mūsu grēkiem nesi šo upuri.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Pabeidzis pie krusta mūsu glābšanu,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Tagad esi augstībā tur pie Tēva Tu.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Augstībā Tu kalpo Debess svētnīcā,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Sniedzot piedošanu visiem, kas lūdz pēc tā.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ar Savu upuri pie Tēva nāc,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tiek atstāts mūsu vārds Dzīvīb’s grāmatā.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Tagad acis paceļam uz debesīm,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pie Tēva dodies kā Augstais Priesteris.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Svētā Dieva klātbūtnē nu esi Tu;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Augšā, Debess svētnīcā mūsu Aizstāvis.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sen jau gaidām dzīvā ticībā,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mūs uzņem Tēva mājās tur, godībā.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reiz beigsies visas mūsu ciešanas,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 atjaunota būs visā krāšņumā.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Dienas ātri pazūd, mūsu Kungs drīz nāks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un varens Savā spēkā un godībā.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Atstāsim to visu, kas ir grēcīgs, ļauns,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lai pazemīgi Tam vienmēr kalpojam!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