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6" roundtripDataSignature="AMtx7mjdgvY0FcdXZ3MTtRiFWUPLj/4h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1eed2b4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1eed2b4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1eed2b4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1eed2b4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1eed2b4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1eed2b4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1eed2b4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1eed2b4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1eed2b4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1eed2b4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1eed2b4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1eed2b4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1eed2b4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1eed2b4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1eed2b4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1eed2b4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1eed2b4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1eed2b4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1eed2b4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1eed2b4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1eed2b4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1eed2b4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1eed2b4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1eed2b4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1eed2b4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1eed2b4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1eed2b4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1eed2b4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1eed2b4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1eed2b4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1eed2b4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1eed2b4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1eed2b4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1eed2b4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1eed2b4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1eed2b4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1eed2b4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1eed2b4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1eed2b4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1eed2b4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1eed2b4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1eed2b4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1eed2b4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1eed2b4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1eed2b4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1eed2b4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1eed2b4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1eed2b4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1eed2b4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1eed2b4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1eed2b4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1eed2b4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1eed2b4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1eed2b4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1eed2b4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1eed2b4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1eed2b4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1eed2b4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1eed2b4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1eed2b4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1eed2b4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1eed2b4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1eed2b4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1eed2b4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1eed2b4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1eed2b4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1eed2b4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141. Jēzu, pie Golgātas krusta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pie Golgātas krusta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Dzīvību atdevi 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Kritušās cilvēces vietā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Miri, lai dzīvotu tā.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no nāves un kapa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Piecēlies atkal Tu dzīvs,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Nāvi Tu uzvarēji;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Grēcinieks mūžam nu brīvs.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Tu cilvēka sirdī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Ienāc kā dzīvības stars,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Pāršķeļot tumsu un ledu,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Uzplaukst tur jauns pavasar’s.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