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iAbVrzUPM6ImHYhQRvxdUxVrEI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140. Es zinu divas rokas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205740" y="1780827"/>
            <a:ext cx="1178052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zinu divas rokas, kas mani pasargā,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bija naglām durtas pie krusta Golgātā.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Šīs rokas mani vada un vienu neatstāj,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līksmi sirdī rada, kad ērkšķi ceļu klāj.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05740" y="1780827"/>
            <a:ext cx="1178052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mīļākas šīs rokas par visu pasaulē;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dziedē grēka rētas, lej mieru dvēselē.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spētu mūžam mīlēt šīs rokas caurdurtās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Jēzus pēdās staigāt, līdz mājas aizsniegtas.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Tavu roku rētās lai svētīta man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dzīves ērkšķu tekās pār mani gaisma mirdz.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Sniedz roku, kad es grimstu,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pacel, drosmi dod;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dzīves troksnī gurstu, sirds Tevī spēku rod.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