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embeddedFontLst>
    <p:embeddedFont>
      <p:font typeface="Open Sans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hoDTqsk0mB55feszwpKnxp7HGl+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regular.fntdata"/><Relationship Id="rId10" Type="http://schemas.openxmlformats.org/officeDocument/2006/relationships/slide" Target="slides/slide6.xml"/><Relationship Id="rId13" Type="http://schemas.openxmlformats.org/officeDocument/2006/relationships/font" Target="fonts/OpenSansLight-italic.fntdata"/><Relationship Id="rId12" Type="http://schemas.openxmlformats.org/officeDocument/2006/relationships/font" Target="fonts/OpenSansLight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customschemas.google.com/relationships/presentationmetadata" Target="metadata"/><Relationship Id="rId14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14. Kungs, Tu, kas mājo tur, Debesīs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Kungs, Tu, kas mājo tur, Debesīs,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miljoniem zvaigžņu un planētu spīd,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Vadi tās visas un aprūpē,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mūžīgi biji un esi mans Dievs!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Debesu svētnīcā tronis Tavs celts,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gaisma tik spoža kā mirdzošais zelts,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Eņģeļu kori tur slavu Tev dzied,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mūžības gadi uz mūžību iet.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Tomēr Tu cilvēku sadzirdēt spēj,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Uz zemes kas lūgšanā zemojies ir.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Bēdas un ciešanas saredzi Tu,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Un palīgā steidzas tad eņģeļu pulks.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gan ir cilvēks, ka mīli Tu to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zemi šo grēcīgo vēl apžēlo?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Ticībā satveru dāvanu šo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Tev vien, mans Glābēj, par to pateicos!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