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6858000" cx="12192000"/>
  <p:notesSz cx="6858000" cy="9144000"/>
  <p:embeddedFontLst>
    <p:embeddedFont>
      <p:font typeface="Open Sans Light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1" roundtripDataSignature="AMtx7mhEBNiR0oupRpkOR24YmTUbxzTu6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Light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21" Type="http://customschemas.google.com/relationships/presentationmetadata" Target="meta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OpenSansLight-regular.fntdata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font" Target="fonts/OpenSansLight-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Light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832b45d20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29832b45d20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16" name="Google Shape;21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832b45d20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832b45d20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832b45d20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832b45d20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832b45d20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832b45d20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832b45d20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832b45d20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832b45d20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832b45d20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832b45d20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832b45d20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832b45d20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832b45d20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832b45d20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832b45d20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832b45d20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832b45d20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832b45d20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832b45d20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832b45d20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832b45d20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832b45d20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832b45d20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832b45d20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832b45d20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832b45d20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832b45d20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832b45d20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832b45d20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832b45d20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832b45d20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832b45d20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832b45d20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832b45d20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832b45d20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832b45d20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832b45d20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832b45d20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832b45d20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832b45d20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832b45d20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832b45d20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832b45d20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832b45d20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832b45d20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832b45d20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832b45d20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832b45d20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832b45d20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832b45d20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832b45d20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832b45d20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832b45d20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832b45d20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832b45d20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832b45d20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832b45d20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832b45d20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g29832b45d20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832b45d20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832b45d20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832b45d20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832b45d20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832b45d20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139. Golgātā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Gadus pavadīju maldoties,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Nezinot, ka mani vēro Dievs,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 par mani Jēzus nomira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Golgātas.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Lielu žēlastību saņēmu,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Savu grēku nastu noliku.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Dvēsele tur mieru atrada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Golgātas.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Dieva Vārds man prātu atvēra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 likumus nu pārdomāt.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Ieraudzīju ceļu to, kas ved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Golgātas.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Lielu žēlastību saņēmu,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Savu grēku nastu noliku.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Dvēsele tur mieru atrada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Golgātas.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rokās manas dzīves laiks,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dod brīnišķīgu cerību.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Sirds nu pateicībā dziedāt var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glābšanu.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Lielu žēlastību saņēmu,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Savu grēku nastu noliku.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Dvēsele tur mieru atrada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Golgātas.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12" name="Google Shape;212;p8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8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Pāri zemei staro gaismas ceļš,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Dieva mīlestības piepildīts.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Tas uz Debesīm no zemes ved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Caur Golgātu.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19" name="Google Shape;219;p9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9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Lielu žēlastību saņēmu,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Savu grēku nastu noliku.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Dvēsele tur mieru atrada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Golgātas.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