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6858000" cx="12192000"/>
  <p:notesSz cx="6858000" cy="9144000"/>
  <p:embeddedFontLst>
    <p:embeddedFont>
      <p:font typeface="Open Sans Light"/>
      <p:regular r:id="rId16"/>
      <p:bold r:id="rId17"/>
      <p:italic r:id="rId18"/>
      <p:boldItalic r:id="rId1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20" roundtripDataSignature="AMtx7mj0VAWAk/pttA4bYCnBOctXxXdtr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customschemas.google.com/relationships/presentationmetadata" Target="meta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OpenSansLight-bold.fntdata"/><Relationship Id="rId16" Type="http://schemas.openxmlformats.org/officeDocument/2006/relationships/font" Target="fonts/OpenSansLight-regular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OpenSansLight-boldItalic.fntdata"/><Relationship Id="rId6" Type="http://schemas.openxmlformats.org/officeDocument/2006/relationships/slide" Target="slides/slide1.xml"/><Relationship Id="rId18" Type="http://schemas.openxmlformats.org/officeDocument/2006/relationships/font" Target="fonts/OpenSansLight-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06" name="Google Shape;106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13" name="Google Shape;113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20" name="Google Shape;120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27" name="Google Shape;127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34" name="Google Shape;134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41" name="Google Shape;141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5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5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6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6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7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7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7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7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7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9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0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1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2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32"/>
              <a:buFont typeface="Arial"/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964996" y="3727420"/>
            <a:ext cx="10586100" cy="1096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ct val="100000"/>
              <a:buFont typeface="Calibri"/>
              <a:buNone/>
            </a:pPr>
            <a:r>
              <a:rPr b="1" lang="lv-LV">
                <a:solidFill>
                  <a:schemeClr val="lt1"/>
                </a:solidFill>
              </a:rPr>
              <a:t>138. Es zinu, dzīvs mans Pestītājs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 txBox="1"/>
          <p:nvPr/>
        </p:nvSpPr>
        <p:spPr>
          <a:xfrm>
            <a:off x="1193800" y="1411495"/>
            <a:ext cx="9804400" cy="37856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Es zinu – dzīvs mans Pestītājs,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 nāves varu salauzis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Un, kā pie īstas laimes kļūt,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Man īsto ceļu rādījis.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2" name="Google Shape;102;p3"/>
          <p:cNvSpPr txBox="1"/>
          <p:nvPr/>
        </p:nvSpPr>
        <p:spPr>
          <a:xfrm>
            <a:off x="10043160" y="335292"/>
            <a:ext cx="1543424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3"/>
          <p:cNvSpPr txBox="1"/>
          <p:nvPr/>
        </p:nvSpPr>
        <p:spPr>
          <a:xfrm>
            <a:off x="863600" y="846260"/>
            <a:ext cx="10464800" cy="56323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 augšāmcēlies, mūžam dzīvs,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Uz dzīvi mūžīgu Viņš sauc!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Es lielo dienu gaidīšu,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Kad Jēzus atnāks godībā.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Tad Viņu vaigā redzēšu,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 Viņa būšu mūžībā.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9" name="Google Shape;109;p4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4"/>
          <p:cNvSpPr txBox="1"/>
          <p:nvPr/>
        </p:nvSpPr>
        <p:spPr>
          <a:xfrm>
            <a:off x="1193800" y="1411495"/>
            <a:ext cx="9804400" cy="37856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Es Jēzum gluži nododos,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 manu sodu izcietis,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Ar Savām svētām asinīm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Ir mani dārgi atpircis.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16" name="Google Shape;116;p5"/>
          <p:cNvSpPr txBox="1"/>
          <p:nvPr/>
        </p:nvSpPr>
        <p:spPr>
          <a:xfrm>
            <a:off x="10043160" y="335292"/>
            <a:ext cx="1543424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5"/>
          <p:cNvSpPr txBox="1"/>
          <p:nvPr/>
        </p:nvSpPr>
        <p:spPr>
          <a:xfrm>
            <a:off x="863600" y="846260"/>
            <a:ext cx="10464800" cy="56323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 augšāmcēlies, mūžam dzīvs,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Uz dzīvi mūžīgu Viņš sauc!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Es lielo dienu gaidīšu,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Kad Jēzus atnāks godībā.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Tad Viņu vaigā redzēšu,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 Viņa būšu mūžībā.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6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23" name="Google Shape;123;p6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6"/>
          <p:cNvSpPr txBox="1"/>
          <p:nvPr/>
        </p:nvSpPr>
        <p:spPr>
          <a:xfrm>
            <a:off x="1193800" y="1411495"/>
            <a:ext cx="9804400" cy="37856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Liels ir šis mīlestības spēks,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Šis dievišķīgais noslēpums: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Kā cilvēks nāca Dieva Dēls,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nestu pestīšanu mums.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7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30" name="Google Shape;130;p7"/>
          <p:cNvSpPr txBox="1"/>
          <p:nvPr/>
        </p:nvSpPr>
        <p:spPr>
          <a:xfrm>
            <a:off x="10043160" y="335292"/>
            <a:ext cx="1543424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7"/>
          <p:cNvSpPr txBox="1"/>
          <p:nvPr/>
        </p:nvSpPr>
        <p:spPr>
          <a:xfrm>
            <a:off x="863600" y="846260"/>
            <a:ext cx="10464800" cy="56323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 augšāmcēlies, mūžam dzīvs,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Uz dzīvi mūžīgu Viņš sauc!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Es lielo dienu gaidīšu,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Kad Jēzus atnāks godībā.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Tad Viņu vaigā redzēšu,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 Viņa būšu mūžībā.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8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37" name="Google Shape;137;p8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8"/>
          <p:cNvSpPr txBox="1"/>
          <p:nvPr/>
        </p:nvSpPr>
        <p:spPr>
          <a:xfrm>
            <a:off x="1193800" y="1411495"/>
            <a:ext cx="9804400" cy="37856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Bet drīz kā Ķēniņš Jēzus nāks,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Jau Viņa soļi dzirdami;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Pēc darbiem katram algu dos,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tādēļ esam modrīgi.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9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44" name="Google Shape;144;p9"/>
          <p:cNvSpPr txBox="1"/>
          <p:nvPr/>
        </p:nvSpPr>
        <p:spPr>
          <a:xfrm>
            <a:off x="10043160" y="335292"/>
            <a:ext cx="1543424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9"/>
          <p:cNvSpPr txBox="1"/>
          <p:nvPr/>
        </p:nvSpPr>
        <p:spPr>
          <a:xfrm>
            <a:off x="863600" y="846260"/>
            <a:ext cx="10464800" cy="56323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 augšāmcēlies, mūžam dzīvs,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Uz dzīvi mūžīgu Viņš sauc!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Es lielo dienu gaidīšu,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Kad Jēzus atnāks godībā.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Tad Viņu vaigā redzēšu,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 Viņa būšu mūžībā.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