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jApiq8qS82nNi6ehoN3HiqHVOr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319a5ae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319a5ae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319a5ae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319a5ae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319a5ae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319a5ae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319a5ae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319a5ae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319a5ae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319a5ae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319a5ae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319a5ae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319a5ae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319a5ae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319a5ae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319a5ae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319a5ae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319a5ae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319a5ae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319a5ae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319a5ae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319a5ae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319a5ae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319a5ae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319a5ae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319a5ae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319a5ae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319a5ae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319a5ae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319a5ae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319a5ae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319a5ae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319a5ae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319a5ae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319a5ae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319a5ae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319a5ae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319a5ae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319a5ae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319a5ae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319a5ae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319a5ae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319a5ae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319a5ae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319a5ae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319a5ae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319a5ae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319a5ae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319a5ae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319a5ae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319a5ae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319a5ae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319a5ae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319a5ae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319a5ae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319a5ae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319a5ae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319a5ae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319a5ae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319a5ae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319a5ae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319a5ae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319a5ae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319a5ae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319a5ae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319a5ae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319a5ae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137. Es mīlu Glābēju Jēzu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mīlu Glābēju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Bētlemē atnāca,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Atstāja Debess gaismu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mirdzošo Visumu.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Atstāja Debess gaismu,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Mirdzošo Visumu.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mīlu Glābēju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cilvēkiem kalpoja,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Atnesa saules gaismu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cerību nākotnei.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Atnesa saules gaismu,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Cerību nākotnei.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mīlu Glābēju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atdeva dzīvību,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Mira Viņš manā vietā,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sirsnīgi mīlēja.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Mira Viņš manā vietā,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Sirsnīgi mīlēja.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mīlu Glābēju Jēzu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mīlēšu turpmāk To.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Dzīvi es visu savu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iņam vien gribu dot.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Dzīvi es visu savu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vien gribu dot.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