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7" roundtripDataSignature="AMtx7mj2eISW1Y8Ue0E2h32ensuKmexA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171f508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171f508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171f508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171f508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171f508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171f508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171f508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171f508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171f508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171f508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171f508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171f508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171f508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171f508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171f508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171f508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171f508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171f508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171f508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171f508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171f508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171f508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171f508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171f508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171f508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171f508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171f508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171f508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171f508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171f508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171f508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171f508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171f508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171f508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171f508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171f508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171f508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171f508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171f508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171f508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171f508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171f508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171f508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171f508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171f508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171f508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171f508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171f508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171f508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171f508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171f508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171f508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171f508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171f508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171f508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171f508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171f508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171f508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171f508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171f508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171f508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171f508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171f508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171f508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171f508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171f508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171f508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136. Es lūkojos uz krustu šo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lūkojos uz krustu šo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Mirst Viņš, kam pieder Debess gods.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Visdārgākais man dāvināts,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paņemts prom viss kauns un sods.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nevēlos vairs lepoties,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esmu glābts vien Kristus dēļ.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Viņa krusta atstāju,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sirdij dārgs un ko tā mīl.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Viņa brūcēm straumē plūst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neaptverams Dieva spēks.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 Viņa mīlestība līst,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 ērkšķu vainags nesavīst.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savā dzīvē ilgojos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paturēt, kas svēts un īsts.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 Tavai mīlestībai, Dievs,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atsaukšos ikdien’, vienmēr!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