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geJCcVeiEBYLhjnzkvk4GNssQT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135. Es gribu visiem stāstīt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632460" y="1780827"/>
            <a:ext cx="1092708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gribu visiem stāstīt, ko Dievs man darījis: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mani, grēcinieku, no nāves izglābis.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laimīgs tagad jūtos, to izteikt nevaru!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guva prieku, mieru un jaunu cerību.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829800" y="335292"/>
            <a:ext cx="1756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480060" y="2519491"/>
            <a:ext cx="1123188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gribu priecīgs stāstīt, ko Dievs man darījis: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biju grēkos grimis, Viņš mani pestījis.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632459" y="1780827"/>
            <a:ext cx="11284237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brīnišķīgas lietas, ko Dievs man darījis,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samaitāto sirdi no jauna radījis!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saviem ļauniem darbiem es nāvi pelnīju,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tagad jaunpiedzimis es gaismā dzīvoju.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829800" y="335292"/>
            <a:ext cx="1756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480060" y="2519491"/>
            <a:ext cx="1123188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gribu priecīgs stāstīt, ko Dievs man darījis: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biju grēkos grimis, Viņš mani pestījis.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647454" y="1780827"/>
            <a:ext cx="1110996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stāstīt visiem gribu, to stāstīt nerimšu.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lielo žēlastību es dziesmās dziedāšu,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daudzi, kas to klausās, šo laimi vēlētos,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Debess Tēva grieztos un mieru mantotu.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829800" y="335292"/>
            <a:ext cx="1756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480060" y="2519491"/>
            <a:ext cx="1123188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gribu priecīgs stāstīt, ko Dievs man darījis: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biju grēkos grimis, Viņš mani pestījis.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