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gI1YzX4Ilk0XPPnNPDumxXfLg0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134. </a:t>
            </a:r>
            <a:r>
              <a:rPr b="1" lang="lv-LV">
                <a:solidFill>
                  <a:schemeClr val="lt1"/>
                </a:solidFill>
              </a:rPr>
              <a:t>Dārgo Pestītāj, Tev slava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1592600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Dārgo Pestītāj, Tev slava,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Manis dēļ Tu nomiri!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es Tavs caur Tavu nāvi,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Tu mani atpirki.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Dārgo Pestītāj, Tev slava,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Manis dēļ Tu nomiri!    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es Tavs caur Tavu nāvi,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Tu mani atpirki.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Ilgi cīnījos es velti,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Dvēs’les mieru meklēju,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Bet, kad es pie Tevis nācu,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Saldu mieru mantoju.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Dārgo Pestītāj, Tev slava,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Manis dēļ Tu nomiri!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es Tavs caur Tavu nāvi,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Tu mani atpirki.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Dieva Jēra asins spēkam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Ticībā kad pieķeros,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Spēju pretī stāvēt grēkam,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Prieks ir brīžos tumšajos.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Dārgo Pestītāj, Tev slava,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Manis dēļ Tu nomiri!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Nu es Tavs caur Tavu nāvi,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Tu mani atpirki.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es turpmāk uzticīgi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Dzīvodams Tev, kalpošu,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lielo žēlastību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Visiem ļaudīm vēstīšu!</a:t>
            </a:r>
            <a:endParaRPr/>
          </a:p>
        </p:txBody>
      </p:sp>
      <p:sp>
        <p:nvSpPr>
          <p:cNvPr id="132" name="Google Shape;132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Dārgo Pestītāj, Tev slava,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Manis dēļ Tu nomiri!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Nu es Tavs caur Tavu nāvi,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Tu mani atpirki.</a:t>
            </a:r>
            <a:endParaRPr/>
          </a:p>
        </p:txBody>
      </p:sp>
      <p:sp>
        <p:nvSpPr>
          <p:cNvPr id="138" name="Google Shape;138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