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y="6858000" cx="12192000"/>
  <p:notesSz cx="6858000" cy="9144000"/>
  <p:embeddedFontLst>
    <p:embeddedFont>
      <p:font typeface="Open Sans Light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19" roundtripDataSignature="AMtx7mjn38tfp+I+zHTm2pLar8Bpy2wBC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OpenSansLight-regular.fntdata"/><Relationship Id="rId14" Type="http://schemas.openxmlformats.org/officeDocument/2006/relationships/slide" Target="slides/slide8.xml"/><Relationship Id="rId17" Type="http://schemas.openxmlformats.org/officeDocument/2006/relationships/font" Target="fonts/OpenSansLight-italic.fntdata"/><Relationship Id="rId16" Type="http://schemas.openxmlformats.org/officeDocument/2006/relationships/font" Target="fonts/OpenSansLight-bold.fntdata"/><Relationship Id="rId5" Type="http://schemas.openxmlformats.org/officeDocument/2006/relationships/slideMaster" Target="slideMasters/slideMaster2.xml"/><Relationship Id="rId19" Type="http://customschemas.google.com/relationships/presentationmetadata" Target="metadata"/><Relationship Id="rId6" Type="http://schemas.openxmlformats.org/officeDocument/2006/relationships/notesMaster" Target="notesMasters/notesMaster1.xml"/><Relationship Id="rId18" Type="http://schemas.openxmlformats.org/officeDocument/2006/relationships/font" Target="fonts/OpenSansLight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1ea925e0111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g1ea925e0111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5" name="Google Shape;19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2" name="Google Shape;20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ea925e0111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1ea925e0111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1ea925e0111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1ea925e0111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1ea925e0111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1ea925e0111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1ea925e0111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1ea925e0111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ea925e0111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1ea925e0111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1ea925e0111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1ea925e0111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1ea925e0111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1ea925e0111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1ea925e0111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1ea925e0111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1ea925e0111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1ea925e0111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ea925e0111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1ea925e0111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1ea925e0111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1ea925e0111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1ea925e0111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1ea925e0111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ea925e0111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1ea925e0111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1ea925e0111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1ea925e0111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1ea925e0111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1ea925e0111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1ea925e0111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1ea925e0111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1ea925e0111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1ea925e0111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1ea925e0111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1ea925e0111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1ea925e0111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1ea925e0111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1ea925e0111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1ea925e0111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1ea925e0111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1ea925e0111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1ea925e0111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1ea925e0111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1ea925e0111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1ea925e0111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1ea925e0111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1ea925e0111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1ea925e0111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1ea925e0111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1ea925e0111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1ea925e0111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1ea925e0111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1ea925e0111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1ea925e0111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1ea925e0111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1ea925e0111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1ea925e0111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1ea925e0111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g1ea925e0111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1ea925e0111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1ea925e0111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1ea925e0111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1ea925e0111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1ea925e0111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133. Dziediet dziesmu Pestītājam!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Dziediet dziesmu Pestītājam,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slava Tam!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ir vērts, ka godu dodam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Tam vienīgam.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Mūs līdz nāvei Viņš mīlējis,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Savām asinīm atpircis;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no cilvēkiem mūžīgs gods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Tiek Viņam dots!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To, kas grēkā nomaldījies,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meklēt steidz;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Grēc’niek, Viņa balsi dzirdi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grēkot beidz!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Mūs līdz nāvei Viņš mīlējis,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Savām asinīm atpircis;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no cilvēkiem mūžīgs gods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Tiek Viņam dots!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8" name="Google Shape;198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mūs mīlē uzticīgi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neatstās;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Savās rokās ierakstītos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pasargās.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05" name="Google Shape;205;p7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Mūs līdz nāvei Viņš mīlējis,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Savām asinīm atpircis;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no cilvēkiem mūžīgs gods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Tiek Viņam dots!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