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gCjYYyA4x12NkcJFVT7cYkWroq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0db952a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0db952a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0db952a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0db952a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0db952a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0db952a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0db952a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0db952a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0db952a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0db952a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0db952a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0db952a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0db952a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0db952a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0db952a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0db952a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0db952a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0db952a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0db952a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0db952a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0db952a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0db952a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0db952a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0db952a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0db952a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0db952a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0db952a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0db952a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0db952a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0db952a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0db952a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0db952a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0db952a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0db952a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0db952a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0db952a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0db952a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0db952a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0db952a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0db952a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0db952a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0db952a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0db952a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0db952a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0db952a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0db952a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0db952a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0db952a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0db952a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0db952a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0db952a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0db952a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0db952a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0db952a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0db952a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0db952a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0db952a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0db952a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0db952a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0db952a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0db952a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0db952a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0db952a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0db952a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0db952a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0db952a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0db952a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132. Ak, dārgais krusts!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dārgais krusts, kur Glābējs mans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grēka, tīrs mirst manis dēļ!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mīlestība pārvērta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raupjo krusta koku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kokā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šī man brīvība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asinīm ir nopirkta,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mīlestība pārvērta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raupjo krusta koku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kokā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krusta šī kā upe plūst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žēlastība, cerība,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mīlestība pārvērta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raupjo krusta koku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kokā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dārgais krusts, kas atbrīvo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dvēseli un mieru dod!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mīlestība pārvērta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raupjo krusta koku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kokā man.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